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9"/>
  </p:notesMasterIdLst>
  <p:handoutMasterIdLst>
    <p:handoutMasterId r:id="rId30"/>
  </p:handoutMasterIdLst>
  <p:sldIdLst>
    <p:sldId id="383" r:id="rId2"/>
    <p:sldId id="384" r:id="rId3"/>
    <p:sldId id="379" r:id="rId4"/>
    <p:sldId id="329" r:id="rId5"/>
    <p:sldId id="361" r:id="rId6"/>
    <p:sldId id="385" r:id="rId7"/>
    <p:sldId id="403" r:id="rId8"/>
    <p:sldId id="404" r:id="rId9"/>
    <p:sldId id="407" r:id="rId10"/>
    <p:sldId id="405" r:id="rId11"/>
    <p:sldId id="406" r:id="rId12"/>
    <p:sldId id="387" r:id="rId13"/>
    <p:sldId id="381" r:id="rId14"/>
    <p:sldId id="389" r:id="rId15"/>
    <p:sldId id="390" r:id="rId16"/>
    <p:sldId id="392" r:id="rId17"/>
    <p:sldId id="396" r:id="rId18"/>
    <p:sldId id="388" r:id="rId19"/>
    <p:sldId id="397" r:id="rId20"/>
    <p:sldId id="331" r:id="rId21"/>
    <p:sldId id="341" r:id="rId22"/>
    <p:sldId id="398" r:id="rId23"/>
    <p:sldId id="399" r:id="rId24"/>
    <p:sldId id="402" r:id="rId25"/>
    <p:sldId id="400" r:id="rId26"/>
    <p:sldId id="380" r:id="rId27"/>
    <p:sldId id="401" r:id="rId28"/>
  </p:sldIdLst>
  <p:sldSz cx="12192000" cy="6858000"/>
  <p:notesSz cx="9388475" cy="71024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STRUCTIONS" id="{BB928E10-A69C-42F6-8B07-A2FEAC067766}">
          <p14:sldIdLst>
            <p14:sldId id="383"/>
            <p14:sldId id="384"/>
          </p14:sldIdLst>
        </p14:section>
        <p14:section name="SLIDE STARTERS" id="{ACC24B29-0CC7-491A-A98A-CF7CBDBE501E}">
          <p14:sldIdLst>
            <p14:sldId id="379"/>
            <p14:sldId id="329"/>
            <p14:sldId id="361"/>
            <p14:sldId id="385"/>
            <p14:sldId id="403"/>
            <p14:sldId id="404"/>
            <p14:sldId id="407"/>
            <p14:sldId id="405"/>
            <p14:sldId id="406"/>
            <p14:sldId id="387"/>
            <p14:sldId id="381"/>
            <p14:sldId id="389"/>
            <p14:sldId id="390"/>
            <p14:sldId id="392"/>
            <p14:sldId id="396"/>
            <p14:sldId id="388"/>
            <p14:sldId id="397"/>
            <p14:sldId id="331"/>
            <p14:sldId id="341"/>
            <p14:sldId id="398"/>
            <p14:sldId id="399"/>
            <p14:sldId id="402"/>
            <p14:sldId id="400"/>
            <p14:sldId id="380"/>
            <p14:sldId id="401"/>
          </p14:sldIdLst>
        </p14:section>
        <p14:section name="THANK YOU" id="{6CD91DAB-8EC3-4802-89E9-0F1C7022FB28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E6E6"/>
    <a:srgbClr val="DC5924"/>
    <a:srgbClr val="B7472A"/>
    <a:srgbClr val="000000"/>
    <a:srgbClr val="FFFFFF"/>
    <a:srgbClr val="75D1FF"/>
    <a:srgbClr val="11161C"/>
    <a:srgbClr val="7F7F7F"/>
    <a:srgbClr val="F2F2F2"/>
    <a:srgbClr val="00B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4972" autoAdjust="0"/>
  </p:normalViewPr>
  <p:slideViewPr>
    <p:cSldViewPr snapToGrid="0">
      <p:cViewPr varScale="1">
        <p:scale>
          <a:sx n="74" d="100"/>
          <a:sy n="74" d="100"/>
        </p:scale>
        <p:origin x="1042" y="77"/>
      </p:cViewPr>
      <p:guideLst/>
    </p:cSldViewPr>
  </p:slideViewPr>
  <p:outlineViewPr>
    <p:cViewPr>
      <p:scale>
        <a:sx n="33" d="100"/>
        <a:sy n="33" d="100"/>
      </p:scale>
      <p:origin x="0" y="-116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8" d="100"/>
        <a:sy n="108" d="100"/>
      </p:scale>
      <p:origin x="0" y="-3162"/>
    </p:cViewPr>
  </p:sorterViewPr>
  <p:notesViewPr>
    <p:cSldViewPr snapToGrid="0">
      <p:cViewPr varScale="1">
        <p:scale>
          <a:sx n="73" d="100"/>
          <a:sy n="73" d="100"/>
        </p:scale>
        <p:origin x="583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35" Type="http://schemas.microsoft.com/office/2015/10/relationships/revisionInfo" Target="revisionInfo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068339" cy="356357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317963" y="1"/>
            <a:ext cx="4068339" cy="356357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r">
              <a:defRPr sz="1200"/>
            </a:lvl1pPr>
          </a:lstStyle>
          <a:p>
            <a:fld id="{7CCA049B-3A46-4BDA-A8F5-2925B00FE570}" type="datetimeFigureOut">
              <a:rPr lang="en-US" smtClean="0"/>
              <a:t>6/18/2018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746119"/>
            <a:ext cx="4068339" cy="356356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317963" y="6746119"/>
            <a:ext cx="4068339" cy="356356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r">
              <a:defRPr sz="1200"/>
            </a:lvl1pPr>
          </a:lstStyle>
          <a:p>
            <a:fld id="{DBAA5490-FD59-4087-AC7E-016E8A4124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0926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068339" cy="356357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317963" y="1"/>
            <a:ext cx="4068339" cy="356357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r">
              <a:defRPr sz="1200"/>
            </a:lvl1pPr>
          </a:lstStyle>
          <a:p>
            <a:fld id="{44C46CEC-428A-4DD0-A7C7-21AF8DE33E93}" type="datetimeFigureOut">
              <a:rPr lang="en-US" smtClean="0"/>
              <a:t>6/18/2018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63813" y="887413"/>
            <a:ext cx="4260850" cy="239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229" tIns="47114" rIns="94229" bIns="4711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38848" y="3418066"/>
            <a:ext cx="7510780" cy="2796600"/>
          </a:xfrm>
          <a:prstGeom prst="rect">
            <a:avLst/>
          </a:prstGeom>
        </p:spPr>
        <p:txBody>
          <a:bodyPr vert="horz" lIns="94229" tIns="47114" rIns="94229" bIns="47114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746119"/>
            <a:ext cx="4068339" cy="356356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317963" y="6746119"/>
            <a:ext cx="4068339" cy="356356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r">
              <a:defRPr sz="1200"/>
            </a:lvl1pPr>
          </a:lstStyle>
          <a:p>
            <a:fld id="{4CBCEA92-F142-4D57-B507-37BDAF4471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0205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8360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5766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9474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1323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3A5C127-CB05-47B6-8D1E-7BC74A68F50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6/18/2018 8:19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5402698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3A5C127-CB05-47B6-8D1E-7BC74A68F50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6/18/2018 8:19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9078401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ealanalytics.com/templates/" TargetMode="External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hyperlink" Target="http://www.nealanalytics.com/neal-creative/templates/" TargetMode="Externa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nealanalytics.com/neal-creative/templates/" TargetMode="External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ealanalytics.com/templates/" TargetMode="External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www.nealanalytics.com/neal-creative/templates/" TargetMode="Externa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0_TITLE OR TRANSITIO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val 17"/>
          <p:cNvSpPr/>
          <p:nvPr userDrawn="1"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9" name="Oval 18"/>
          <p:cNvSpPr/>
          <p:nvPr userDrawn="1"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1" name="Oval 20"/>
          <p:cNvSpPr/>
          <p:nvPr userDrawn="1"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2" name="Oval 21"/>
          <p:cNvSpPr/>
          <p:nvPr userDrawn="1"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219939" y="916229"/>
            <a:ext cx="9107555" cy="3632325"/>
          </a:xfrm>
          <a:prstGeom prst="rect">
            <a:avLst/>
          </a:prstGeom>
          <a:noFill/>
        </p:spPr>
        <p:txBody>
          <a:bodyPr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000" b="1" i="0" kern="1200" spc="-3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3010430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  <p:bldP spid="19" grpId="0" animBg="1"/>
      <p:bldP spid="19" grpId="1" animBg="1"/>
      <p:bldP spid="21" grpId="0" animBg="1"/>
      <p:bldP spid="21" grpId="1" animBg="1"/>
      <p:bldP spid="22" grpId="0" animBg="1"/>
      <p:bldP spid="22" grpId="1" animBg="1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allout with small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: Shape 13"/>
          <p:cNvSpPr/>
          <p:nvPr userDrawn="1"/>
        </p:nvSpPr>
        <p:spPr>
          <a:xfrm>
            <a:off x="129521" y="0"/>
            <a:ext cx="4741280" cy="2353474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096000" y="431800"/>
            <a:ext cx="5371038" cy="1830245"/>
          </a:xfrm>
        </p:spPr>
        <p:txBody>
          <a:bodyPr wrap="square" lIns="146304" rIns="146304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  <a:defRPr lang="en-US" sz="3137" kern="1200" spc="0" baseline="0" dirty="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r>
              <a:rPr lang="en-US" dirty="0"/>
              <a:t>A short introduction</a:t>
            </a:r>
            <a:br>
              <a:rPr lang="en-US" dirty="0"/>
            </a:br>
            <a:r>
              <a:rPr lang="en-US" dirty="0"/>
              <a:t>to the data, revealing</a:t>
            </a:r>
            <a:br>
              <a:rPr lang="en-US" dirty="0"/>
            </a:br>
            <a:r>
              <a:rPr lang="en-US" dirty="0"/>
              <a:t>points one at a time, will enhance comprehension.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293687" y="3436331"/>
            <a:ext cx="2286000" cy="1802032"/>
          </a:xfrm>
        </p:spPr>
        <p:txBody>
          <a:bodyPr lIns="182880" tIns="146304" rIns="182880"/>
          <a:lstStyle>
            <a:lvl1pPr marL="0" indent="0" algn="l">
              <a:buNone/>
              <a:defRPr sz="1600" b="1">
                <a:latin typeface="+mn-lt"/>
              </a:defRPr>
            </a:lvl1pPr>
            <a:lvl2pPr marL="0" indent="0" algn="l">
              <a:buNone/>
              <a:defRPr lang="en-US" sz="14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>
              <a:buNone/>
              <a:defRPr sz="1200">
                <a:latin typeface="+mn-lt"/>
              </a:defRPr>
            </a:lvl3pPr>
            <a:lvl4pPr marL="0" indent="0" algn="l">
              <a:buNone/>
              <a:defRPr sz="1100">
                <a:latin typeface="+mn-lt"/>
              </a:defRPr>
            </a:lvl4pPr>
            <a:lvl5pPr marL="0" indent="0" algn="l">
              <a:buNone/>
              <a:defRPr sz="1100">
                <a:latin typeface="+mn-lt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555244" y="0"/>
            <a:ext cx="4083304" cy="1926336"/>
          </a:xfrm>
          <a:prstGeom prst="rect">
            <a:avLst/>
          </a:prstGeom>
        </p:spPr>
        <p:txBody>
          <a:bodyPr lIns="146304" tIns="420624" rIns="146304" anchor="t" anchorCtr="0"/>
          <a:lstStyle>
            <a:lvl1pPr>
              <a:defRPr lang="en-US" sz="3200" b="0" kern="1200" spc="60" baseline="0" dirty="0">
                <a:solidFill>
                  <a:schemeClr val="bg1"/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title style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2661017" y="3436331"/>
            <a:ext cx="2286000" cy="1802032"/>
          </a:xfrm>
        </p:spPr>
        <p:txBody>
          <a:bodyPr lIns="182880" tIns="146304" rIns="91440"/>
          <a:lstStyle>
            <a:lvl1pPr marL="0" indent="0" algn="l">
              <a:buNone/>
              <a:defRPr lang="en-US" sz="16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>
              <a:buNone/>
              <a:defRPr lang="en-US" sz="14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>
              <a:buNone/>
              <a:defRPr sz="1200" b="0">
                <a:latin typeface="+mn-lt"/>
              </a:defRPr>
            </a:lvl3pPr>
            <a:lvl4pPr marL="0" indent="0" algn="l">
              <a:buNone/>
              <a:defRPr sz="1100" b="0">
                <a:latin typeface="+mn-lt"/>
              </a:defRPr>
            </a:lvl4pPr>
            <a:lvl5pPr marL="0" indent="0" algn="l">
              <a:buNone/>
              <a:defRPr sz="1100" b="0">
                <a:latin typeface="+mn-lt"/>
              </a:defRPr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mtClean="0"/>
              <a:t>Edit Master text styles</a:t>
            </a:r>
          </a:p>
          <a:p>
            <a:pPr marL="0" lvl="1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mtClean="0"/>
              <a:t>Second level</a:t>
            </a:r>
          </a:p>
          <a:p>
            <a:pPr marL="0" lvl="2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mtClean="0"/>
              <a:t>Third level</a:t>
            </a:r>
          </a:p>
          <a:p>
            <a:pPr marL="0" lvl="3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mtClean="0"/>
              <a:t>Fourth level</a:t>
            </a:r>
          </a:p>
          <a:p>
            <a:pPr marL="0" lvl="4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5028347" y="3436331"/>
            <a:ext cx="2286000" cy="1802032"/>
          </a:xfrm>
        </p:spPr>
        <p:txBody>
          <a:bodyPr lIns="182880" tIns="146304" rIns="91440"/>
          <a:lstStyle>
            <a:lvl1pPr marL="0" indent="0" algn="l">
              <a:buNone/>
              <a:defRPr lang="en-US" sz="16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>
              <a:buNone/>
              <a:defRPr sz="1400" b="0">
                <a:solidFill>
                  <a:schemeClr val="tx1"/>
                </a:solidFill>
                <a:latin typeface="+mn-lt"/>
              </a:defRPr>
            </a:lvl2pPr>
            <a:lvl3pPr marL="0" indent="0" algn="l">
              <a:buNone/>
              <a:defRPr sz="1200" b="0">
                <a:latin typeface="+mn-lt"/>
              </a:defRPr>
            </a:lvl3pPr>
            <a:lvl4pPr marL="0" indent="0" algn="l">
              <a:buNone/>
              <a:defRPr sz="1100" b="0">
                <a:latin typeface="+mn-lt"/>
              </a:defRPr>
            </a:lvl4pPr>
            <a:lvl5pPr marL="0" indent="0" algn="l">
              <a:buNone/>
              <a:defRPr sz="1100" b="0">
                <a:latin typeface="+mn-lt"/>
              </a:defRPr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mtClean="0"/>
              <a:t>Edit Master text styles</a:t>
            </a:r>
          </a:p>
          <a:p>
            <a:pPr marL="0" lvl="1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mtClean="0"/>
              <a:t>Second level</a:t>
            </a:r>
          </a:p>
          <a:p>
            <a:pPr marL="0" lvl="2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mtClean="0"/>
              <a:t>Third level</a:t>
            </a:r>
          </a:p>
          <a:p>
            <a:pPr marL="0" lvl="3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mtClean="0"/>
              <a:t>Fourth level</a:t>
            </a:r>
          </a:p>
          <a:p>
            <a:pPr marL="0" lvl="4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7395677" y="3436331"/>
            <a:ext cx="2286000" cy="1802032"/>
          </a:xfrm>
        </p:spPr>
        <p:txBody>
          <a:bodyPr lIns="182880" tIns="146304" rIns="91440"/>
          <a:lstStyle>
            <a:lvl1pPr marL="0" indent="0" algn="l">
              <a:buNone/>
              <a:defRPr lang="en-US" sz="16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>
              <a:buNone/>
              <a:defRPr lang="en-US" sz="14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>
              <a:buNone/>
              <a:defRPr sz="1200" b="0">
                <a:latin typeface="+mn-lt"/>
              </a:defRPr>
            </a:lvl3pPr>
            <a:lvl4pPr marL="0" indent="0" algn="l">
              <a:buNone/>
              <a:defRPr sz="1100" b="0">
                <a:latin typeface="+mn-lt"/>
              </a:defRPr>
            </a:lvl4pPr>
            <a:lvl5pPr marL="0" indent="0" algn="l">
              <a:buNone/>
              <a:defRPr sz="1100" b="0">
                <a:latin typeface="+mn-lt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5" name="Text Placeholder 8"/>
          <p:cNvSpPr>
            <a:spLocks noGrp="1"/>
          </p:cNvSpPr>
          <p:nvPr>
            <p:ph type="body" sz="quarter" idx="15"/>
          </p:nvPr>
        </p:nvSpPr>
        <p:spPr>
          <a:xfrm>
            <a:off x="9763006" y="3436331"/>
            <a:ext cx="2286000" cy="1802032"/>
          </a:xfrm>
        </p:spPr>
        <p:txBody>
          <a:bodyPr lIns="182880" tIns="146304" rIns="91440"/>
          <a:lstStyle>
            <a:lvl1pPr marL="0" indent="0" algn="l">
              <a:buNone/>
              <a:defRPr lang="en-US" sz="16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>
              <a:buNone/>
              <a:defRPr lang="en-US" sz="14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>
              <a:buNone/>
              <a:defRPr sz="1200" b="0">
                <a:latin typeface="+mn-lt"/>
              </a:defRPr>
            </a:lvl3pPr>
            <a:lvl4pPr marL="0" indent="0" algn="l">
              <a:buNone/>
              <a:defRPr sz="1100" b="0">
                <a:latin typeface="+mn-lt"/>
              </a:defRPr>
            </a:lvl4pPr>
            <a:lvl5pPr marL="0" indent="0" algn="l">
              <a:buNone/>
              <a:defRPr sz="1100" b="0">
                <a:latin typeface="+mn-lt"/>
              </a:defRPr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mtClean="0"/>
              <a:t>Edit Master text styles</a:t>
            </a:r>
          </a:p>
          <a:p>
            <a:pPr marL="0" lvl="1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mtClean="0"/>
              <a:t>Second level</a:t>
            </a:r>
          </a:p>
          <a:p>
            <a:pPr marL="0" lvl="2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mtClean="0"/>
              <a:t>Third level</a:t>
            </a:r>
          </a:p>
          <a:p>
            <a:pPr marL="0" lvl="3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mtClean="0"/>
              <a:t>Fourth level</a:t>
            </a:r>
          </a:p>
          <a:p>
            <a:pPr marL="0" lvl="4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804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,  5 Pillars smal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1214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2598127"/>
            <a:ext cx="3714704" cy="2524794"/>
          </a:xfrm>
        </p:spPr>
        <p:txBody>
          <a:bodyPr lIns="91440" rIns="91440"/>
          <a:lstStyle>
            <a:lvl1pPr algn="ctr">
              <a:spcAft>
                <a:spcPts val="3000"/>
              </a:spcAft>
              <a:defRPr sz="24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None/>
              <a:defRPr lang="en-US" sz="200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4"/>
          </p:nvPr>
        </p:nvSpPr>
        <p:spPr>
          <a:xfrm>
            <a:off x="4168631" y="2598127"/>
            <a:ext cx="3840480" cy="2524794"/>
          </a:xfrm>
        </p:spPr>
        <p:txBody>
          <a:bodyPr lIns="91440" rIns="91440"/>
          <a:lstStyle>
            <a:lvl1pPr algn="ctr">
              <a:defRPr lang="en-US" sz="2400" kern="1200" dirty="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None/>
              <a:defRPr lang="en-US" sz="200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 smtClean="0"/>
              <a:t>Edit Master text styles</a:t>
            </a:r>
          </a:p>
          <a:p>
            <a:pPr marL="0" lvl="1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 smtClean="0"/>
              <a:t>Second level</a:t>
            </a:r>
          </a:p>
          <a:p>
            <a:pPr marL="0" lvl="2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 smtClean="0"/>
              <a:t>Third level</a:t>
            </a:r>
          </a:p>
          <a:p>
            <a:pPr marL="0" lvl="3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 smtClean="0"/>
              <a:t>Fourth level</a:t>
            </a:r>
          </a:p>
          <a:p>
            <a:pPr marL="0" lvl="4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5"/>
          </p:nvPr>
        </p:nvSpPr>
        <p:spPr>
          <a:xfrm>
            <a:off x="8158238" y="2598127"/>
            <a:ext cx="3773077" cy="2524794"/>
          </a:xfrm>
        </p:spPr>
        <p:txBody>
          <a:bodyPr lIns="91440" rIns="91440"/>
          <a:lstStyle>
            <a:lvl1pPr algn="ctr">
              <a:defRPr lang="en-US" sz="2400" kern="1200" dirty="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None/>
              <a:defRPr lang="en-US" sz="200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 smtClean="0"/>
              <a:t>Edit Master text styles</a:t>
            </a:r>
          </a:p>
          <a:p>
            <a:pPr marL="0" lvl="1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 smtClean="0"/>
              <a:t>Second level</a:t>
            </a:r>
          </a:p>
          <a:p>
            <a:pPr marL="0" lvl="2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 smtClean="0"/>
              <a:t>Third level</a:t>
            </a:r>
          </a:p>
          <a:p>
            <a:pPr marL="0" lvl="3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 smtClean="0"/>
              <a:t>Fourth level</a:t>
            </a:r>
          </a:p>
          <a:p>
            <a:pPr marL="0" lvl="4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Freeform: Shape 10"/>
          <p:cNvSpPr/>
          <p:nvPr userDrawn="1"/>
        </p:nvSpPr>
        <p:spPr>
          <a:xfrm>
            <a:off x="129521" y="0"/>
            <a:ext cx="2749481" cy="1364786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16322" y="339408"/>
            <a:ext cx="2375877" cy="535531"/>
          </a:xfrm>
        </p:spPr>
        <p:txBody>
          <a:bodyPr/>
          <a:lstStyle>
            <a:lvl1pPr algn="ctr">
              <a:defRPr lang="en-US" sz="3200" b="0" i="0" kern="1200" spc="60" baseline="0" dirty="0">
                <a:solidFill>
                  <a:schemeClr val="bg1"/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2879003" y="419100"/>
            <a:ext cx="9084398" cy="1370013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7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86595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,  5 Pillars smal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1214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658" y="3493674"/>
            <a:ext cx="2377440" cy="2226763"/>
          </a:xfrm>
        </p:spPr>
        <p:txBody>
          <a:bodyPr lIns="146304" rIns="146304"/>
          <a:lstStyle>
            <a:lvl1pPr algn="ctr">
              <a:defRPr sz="22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47687" y="6465381"/>
            <a:ext cx="431425" cy="365125"/>
          </a:xfrm>
          <a:prstGeom prst="rect">
            <a:avLst/>
          </a:prstGeom>
        </p:spPr>
        <p:txBody>
          <a:bodyPr/>
          <a:lstStyle/>
          <a:p>
            <a:fld id="{5AE1514C-5E56-4738-A1FF-4B1CFD2A3E36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idx="14"/>
          </p:nvPr>
        </p:nvSpPr>
        <p:spPr>
          <a:xfrm>
            <a:off x="2483635" y="3493674"/>
            <a:ext cx="2377440" cy="2226763"/>
          </a:xfrm>
        </p:spPr>
        <p:txBody>
          <a:bodyPr lIns="146304" rIns="146304"/>
          <a:lstStyle>
            <a:lvl1pPr algn="ctr">
              <a:defRPr sz="22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5"/>
          </p:nvPr>
        </p:nvSpPr>
        <p:spPr>
          <a:xfrm>
            <a:off x="4898612" y="3493674"/>
            <a:ext cx="2377440" cy="2226763"/>
          </a:xfrm>
        </p:spPr>
        <p:txBody>
          <a:bodyPr lIns="146304" rIns="146304"/>
          <a:lstStyle>
            <a:lvl1pPr algn="ctr">
              <a:defRPr sz="22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6"/>
          </p:nvPr>
        </p:nvSpPr>
        <p:spPr>
          <a:xfrm>
            <a:off x="7313589" y="3493674"/>
            <a:ext cx="2377440" cy="2226763"/>
          </a:xfrm>
        </p:spPr>
        <p:txBody>
          <a:bodyPr lIns="146304" rIns="146304"/>
          <a:lstStyle>
            <a:lvl1pPr algn="ctr">
              <a:defRPr sz="22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7"/>
          </p:nvPr>
        </p:nvSpPr>
        <p:spPr>
          <a:xfrm>
            <a:off x="9728566" y="3493674"/>
            <a:ext cx="2377440" cy="2226763"/>
          </a:xfrm>
        </p:spPr>
        <p:txBody>
          <a:bodyPr lIns="146304" rIns="146304"/>
          <a:lstStyle>
            <a:lvl1pPr algn="ctr">
              <a:defRPr sz="22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297258" y="3382066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2712235" y="3382066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7542189" y="3382066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 userDrawn="1"/>
        </p:nvSpPr>
        <p:spPr>
          <a:xfrm>
            <a:off x="9957166" y="3382066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 userDrawn="1"/>
        </p:nvSpPr>
        <p:spPr>
          <a:xfrm>
            <a:off x="5127212" y="3382066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470361"/>
            <a:ext cx="12192000" cy="535531"/>
          </a:xfr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32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title style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idx="18" hasCustomPrompt="1"/>
          </p:nvPr>
        </p:nvSpPr>
        <p:spPr>
          <a:xfrm>
            <a:off x="68658" y="2577396"/>
            <a:ext cx="2377440" cy="840230"/>
          </a:xfrm>
        </p:spPr>
        <p:txBody>
          <a:bodyPr lIns="146304" rIns="146304"/>
          <a:lstStyle>
            <a:lvl1pPr marL="0" algn="ctr" defTabSz="914400" rtl="0" eaLnBrk="1" latinLnBrk="0" hangingPunct="1">
              <a:defRPr lang="en-US" sz="5400" kern="12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8" name="Content Placeholder 2"/>
          <p:cNvSpPr>
            <a:spLocks noGrp="1"/>
          </p:cNvSpPr>
          <p:nvPr>
            <p:ph idx="19" hasCustomPrompt="1"/>
          </p:nvPr>
        </p:nvSpPr>
        <p:spPr>
          <a:xfrm>
            <a:off x="2483635" y="2577396"/>
            <a:ext cx="2377440" cy="840230"/>
          </a:xfrm>
        </p:spPr>
        <p:txBody>
          <a:bodyPr lIns="146304" rIns="146304"/>
          <a:lstStyle>
            <a:lvl1pPr algn="ctr">
              <a:defRPr lang="en-US" sz="5400" b="1" kern="12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#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idx="20" hasCustomPrompt="1"/>
          </p:nvPr>
        </p:nvSpPr>
        <p:spPr>
          <a:xfrm>
            <a:off x="4898612" y="2577396"/>
            <a:ext cx="2377440" cy="840230"/>
          </a:xfrm>
        </p:spPr>
        <p:txBody>
          <a:bodyPr vert="horz" wrap="square" lIns="146304" tIns="45720" rIns="146304" bIns="45720" rtlCol="0">
            <a:spAutoFit/>
          </a:bodyPr>
          <a:lstStyle>
            <a:lvl1pPr algn="ctr">
              <a:defRPr lang="en-US" sz="54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 algn="ctr"/>
            <a:r>
              <a:rPr lang="en-US" dirty="0"/>
              <a:t>#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idx="21" hasCustomPrompt="1"/>
          </p:nvPr>
        </p:nvSpPr>
        <p:spPr>
          <a:xfrm>
            <a:off x="7313589" y="2577396"/>
            <a:ext cx="2377440" cy="840230"/>
          </a:xfrm>
        </p:spPr>
        <p:txBody>
          <a:bodyPr vert="horz" wrap="square" lIns="146304" tIns="45720" rIns="146304" bIns="45720" rtlCol="0">
            <a:spAutoFit/>
          </a:bodyPr>
          <a:lstStyle>
            <a:lvl1pPr algn="ctr">
              <a:defRPr lang="en-US" sz="54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 algn="ctr"/>
            <a:r>
              <a:rPr lang="en-US" dirty="0"/>
              <a:t>#</a:t>
            </a:r>
          </a:p>
        </p:txBody>
      </p:sp>
      <p:sp>
        <p:nvSpPr>
          <p:cNvPr id="21" name="Content Placeholder 2"/>
          <p:cNvSpPr>
            <a:spLocks noGrp="1"/>
          </p:cNvSpPr>
          <p:nvPr>
            <p:ph idx="22" hasCustomPrompt="1"/>
          </p:nvPr>
        </p:nvSpPr>
        <p:spPr>
          <a:xfrm>
            <a:off x="9728566" y="2577396"/>
            <a:ext cx="2377440" cy="840230"/>
          </a:xfrm>
        </p:spPr>
        <p:txBody>
          <a:bodyPr vert="horz" wrap="square" lIns="146304" tIns="45720" rIns="146304" bIns="45720" rtlCol="0">
            <a:spAutoFit/>
          </a:bodyPr>
          <a:lstStyle>
            <a:lvl1pPr algn="ctr">
              <a:defRPr lang="en-US" sz="54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 algn="ctr"/>
            <a:r>
              <a:rPr lang="en-US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3249118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11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12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25" dur="750" fill="hold"/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26" dur="750" fill="hold"/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1" fill="hold">
                          <p:stCondLst>
                            <p:cond delay="indefinite"/>
                          </p:stCondLst>
                          <p:childTnLst>
                            <p:par>
                              <p:cTn id="3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3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39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40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5" fill="hold">
                          <p:stCondLst>
                            <p:cond delay="indefinite"/>
                          </p:stCondLst>
                          <p:childTnLst>
                            <p:par>
                              <p:cTn id="4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7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53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54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7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8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9" fill="hold">
                          <p:stCondLst>
                            <p:cond delay="indefinite"/>
                          </p:stCondLst>
                          <p:childTnLst>
                            <p:par>
                              <p:cTn id="6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1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3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4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67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68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1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2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3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7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9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9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9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9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0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0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0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1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1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1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2" grpId="0" animBg="1"/>
          <p:bldP spid="13" grpId="0" animBg="1"/>
          <p:bldP spid="14" grpId="0" animBg="1"/>
          <p:bldP spid="15" grpId="0" animBg="1"/>
          <p:bldP spid="16" grpId="0" animBg="1"/>
          <p:bldP spid="17" grpId="0" uiExpand="1" build="p">
            <p:tmplLst>
              <p:tmpl lvl="1"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2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3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4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5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8" grpId="0" uiExpand="1" build="p">
            <p:tmplLst>
              <p:tmpl lvl="1"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2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3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4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5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9" grpId="0">
            <p:tmplLst>
              <p:tmpl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9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9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9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0" grpId="0">
            <p:tmplLst>
              <p:tmpl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1" grpId="0">
            <p:tmplLst>
              <p:tmpl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750" fill="hold"/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750" fill="hold"/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1" fill="hold">
                          <p:stCondLst>
                            <p:cond delay="indefinite"/>
                          </p:stCondLst>
                          <p:childTnLst>
                            <p:par>
                              <p:cTn id="3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3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5" fill="hold">
                          <p:stCondLst>
                            <p:cond delay="indefinite"/>
                          </p:stCondLst>
                          <p:childTnLst>
                            <p:par>
                              <p:cTn id="4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7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3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4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7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8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9" fill="hold">
                          <p:stCondLst>
                            <p:cond delay="indefinite"/>
                          </p:stCondLst>
                          <p:childTnLst>
                            <p:par>
                              <p:cTn id="6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1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3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4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7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8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1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2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3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7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9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9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9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9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0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0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0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1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1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1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2" grpId="0" animBg="1"/>
          <p:bldP spid="13" grpId="0" animBg="1"/>
          <p:bldP spid="14" grpId="0" animBg="1"/>
          <p:bldP spid="15" grpId="0" animBg="1"/>
          <p:bldP spid="16" grpId="0" animBg="1"/>
          <p:bldP spid="17" grpId="0" uiExpand="1" build="p">
            <p:tmplLst>
              <p:tmpl lvl="1"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2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3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4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5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8" grpId="0" uiExpand="1" build="p">
            <p:tmplLst>
              <p:tmpl lvl="1"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2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3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4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5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9" grpId="0">
            <p:tmplLst>
              <p:tmpl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9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9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9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0" grpId="0">
            <p:tmplLst>
              <p:tmpl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1" grpId="0">
            <p:tmplLst>
              <p:tmpl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</p:bldLst>
      </p:timing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6129304" y="0"/>
            <a:ext cx="6062696" cy="6856100"/>
          </a:xfrm>
          <a:blipFill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3600" b="1" cap="none" baseline="0">
                <a:solidFill>
                  <a:srgbClr val="FFC000"/>
                </a:solidFill>
                <a:latin typeface="+mn-lt"/>
              </a:defRPr>
            </a:lvl1pPr>
          </a:lstStyle>
          <a:p>
            <a:r>
              <a:rPr lang="en-US" dirty="0"/>
              <a:t>Click icon to add pictures or go online at…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8" hasCustomPrompt="1"/>
          </p:nvPr>
        </p:nvSpPr>
        <p:spPr>
          <a:xfrm>
            <a:off x="1875949" y="419100"/>
            <a:ext cx="2377440" cy="840230"/>
          </a:xfrm>
        </p:spPr>
        <p:txBody>
          <a:bodyPr lIns="146304" rIns="146304"/>
          <a:lstStyle>
            <a:lvl1pPr marL="0" algn="ctr" defTabSz="914400" rtl="0" eaLnBrk="1" latinLnBrk="0" hangingPunct="1">
              <a:defRPr lang="en-US" sz="5400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0" y="3428050"/>
            <a:ext cx="6129304" cy="2754087"/>
          </a:xfrm>
        </p:spPr>
        <p:txBody>
          <a:bodyPr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0" y="1554163"/>
            <a:ext cx="6096000" cy="535531"/>
          </a:xfrm>
        </p:spPr>
        <p:txBody>
          <a:bodyPr/>
          <a:lstStyle>
            <a:lvl1pPr algn="ctr">
              <a:defRPr sz="3600" b="0">
                <a:latin typeface="+mj-lt"/>
              </a:defRPr>
            </a:lvl1pPr>
            <a:lvl2pPr algn="ctr">
              <a:defRPr lang="en-US" sz="3200" b="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10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1935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129304" y="0"/>
            <a:ext cx="6062696" cy="6856100"/>
          </a:xfrm>
          <a:blipFill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3600" b="1" cap="none" baseline="0">
                <a:solidFill>
                  <a:srgbClr val="FFC000"/>
                </a:solidFill>
                <a:latin typeface="+mn-lt"/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837561" y="6484937"/>
            <a:ext cx="38774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5AE1514C-5E56-4738-A1FF-4B1CFD2A3E3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idx="18" hasCustomPrompt="1"/>
          </p:nvPr>
        </p:nvSpPr>
        <p:spPr>
          <a:xfrm>
            <a:off x="1875949" y="419100"/>
            <a:ext cx="2377440" cy="840230"/>
          </a:xfrm>
        </p:spPr>
        <p:txBody>
          <a:bodyPr lIns="146304" rIns="146304"/>
          <a:lstStyle>
            <a:lvl1pPr marL="0" algn="ctr" defTabSz="914400" rtl="0" eaLnBrk="1" latinLnBrk="0" hangingPunct="1">
              <a:defRPr lang="en-US" sz="5400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0" y="3429000"/>
            <a:ext cx="6096000" cy="2594043"/>
          </a:xfrm>
        </p:spPr>
        <p:txBody>
          <a:bodyPr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spcAft>
                <a:spcPts val="600"/>
              </a:spcAft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0" y="1554163"/>
            <a:ext cx="6096000" cy="548957"/>
          </a:xfrm>
        </p:spPr>
        <p:txBody>
          <a:bodyPr/>
          <a:lstStyle>
            <a:lvl1pPr algn="ctr">
              <a:defRPr sz="3600" b="0">
                <a:latin typeface="+mj-lt"/>
              </a:defRPr>
            </a:lvl1pPr>
            <a:lvl2pPr algn="ctr">
              <a:defRPr lang="en-US" sz="3200" b="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12" name="Slide Number Placeholder 7"/>
          <p:cNvSpPr txBox="1">
            <a:spLocks/>
          </p:cNvSpPr>
          <p:nvPr userDrawn="1"/>
        </p:nvSpPr>
        <p:spPr>
          <a:xfrm>
            <a:off x="10343911" y="6498718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997E989-D798-4C62-8E93-3D2D613C248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39579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129304" y="0"/>
            <a:ext cx="6062696" cy="6856100"/>
          </a:xfrm>
          <a:blipFill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3600" b="1" cap="none" baseline="0">
                <a:solidFill>
                  <a:srgbClr val="FFC000"/>
                </a:solidFill>
                <a:latin typeface="+mn-lt"/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0" y="3429000"/>
            <a:ext cx="6129304" cy="2754087"/>
          </a:xfrm>
        </p:spPr>
        <p:txBody>
          <a:bodyPr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8" hasCustomPrompt="1"/>
          </p:nvPr>
        </p:nvSpPr>
        <p:spPr>
          <a:xfrm>
            <a:off x="1875949" y="419100"/>
            <a:ext cx="2377440" cy="840230"/>
          </a:xfrm>
        </p:spPr>
        <p:txBody>
          <a:bodyPr lIns="146304" rIns="146304"/>
          <a:lstStyle>
            <a:lvl1pPr marL="0" algn="ctr" defTabSz="914400" rtl="0" eaLnBrk="1" latinLnBrk="0" hangingPunct="1">
              <a:defRPr lang="en-US" sz="5400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0" y="1554163"/>
            <a:ext cx="6129304" cy="535531"/>
          </a:xfrm>
        </p:spPr>
        <p:txBody>
          <a:bodyPr/>
          <a:lstStyle>
            <a:lvl1pPr algn="ctr">
              <a:defRPr sz="3600" b="0">
                <a:latin typeface="+mj-lt"/>
              </a:defRPr>
            </a:lvl1pPr>
            <a:lvl2pPr algn="ctr">
              <a:defRPr lang="en-US" sz="3200" b="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2334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50-50 Left Photo Layout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 flipH="1">
            <a:off x="-1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094443" y="3425619"/>
            <a:ext cx="6097555" cy="2754087"/>
          </a:xfrm>
        </p:spPr>
        <p:txBody>
          <a:bodyPr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6094443" y="1554163"/>
            <a:ext cx="6097556" cy="535531"/>
          </a:xfrm>
        </p:spPr>
        <p:txBody>
          <a:bodyPr/>
          <a:lstStyle>
            <a:lvl1pPr algn="ctr">
              <a:defRPr sz="3600" b="0">
                <a:latin typeface="+mj-lt"/>
              </a:defRPr>
            </a:lvl1pPr>
            <a:lvl2pPr algn="ctr">
              <a:defRPr lang="en-US" sz="3200" b="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8" hasCustomPrompt="1"/>
          </p:nvPr>
        </p:nvSpPr>
        <p:spPr>
          <a:xfrm>
            <a:off x="7743349" y="419100"/>
            <a:ext cx="2377440" cy="840230"/>
          </a:xfrm>
        </p:spPr>
        <p:txBody>
          <a:bodyPr lIns="146304" rIns="146304"/>
          <a:lstStyle>
            <a:lvl1pPr marL="0" algn="ctr" defTabSz="914400" rtl="0" eaLnBrk="1" latinLnBrk="0" hangingPunct="1">
              <a:defRPr lang="en-US" sz="5400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1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201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50-50 Left Photo Layout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0" y="0"/>
            <a:ext cx="6094444" cy="6856100"/>
          </a:xfrm>
          <a:blipFill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180534" y="3429000"/>
            <a:ext cx="6011466" cy="2754087"/>
          </a:xfrm>
        </p:spPr>
        <p:txBody>
          <a:bodyPr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solidFill>
                  <a:schemeClr val="tx2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6180534" y="1554163"/>
            <a:ext cx="5791200" cy="535531"/>
          </a:xfrm>
        </p:spPr>
        <p:txBody>
          <a:bodyPr/>
          <a:lstStyle>
            <a:lvl1pPr algn="ctr">
              <a:defRPr sz="3600" b="0">
                <a:latin typeface="+mj-lt"/>
              </a:defRPr>
            </a:lvl1pPr>
            <a:lvl2pPr algn="ctr">
              <a:defRPr lang="en-US" sz="3200" b="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8" hasCustomPrompt="1"/>
          </p:nvPr>
        </p:nvSpPr>
        <p:spPr>
          <a:xfrm>
            <a:off x="7743349" y="419100"/>
            <a:ext cx="2377440" cy="840230"/>
          </a:xfrm>
        </p:spPr>
        <p:txBody>
          <a:bodyPr lIns="146304" rIns="146304"/>
          <a:lstStyle>
            <a:lvl1pPr marL="0" algn="ctr" defTabSz="914400" rtl="0" eaLnBrk="1" latinLnBrk="0" hangingPunct="1">
              <a:defRPr lang="en-US" sz="5400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2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611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50-50 Left Photo Layout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 flipH="1">
            <a:off x="0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138266" y="3457545"/>
            <a:ext cx="6053733" cy="2754087"/>
          </a:xfrm>
        </p:spPr>
        <p:txBody>
          <a:bodyPr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solidFill>
                  <a:schemeClr val="tx2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6138267" y="1554164"/>
            <a:ext cx="5875734" cy="535531"/>
          </a:xfrm>
        </p:spPr>
        <p:txBody>
          <a:bodyPr/>
          <a:lstStyle>
            <a:lvl1pPr algn="ctr">
              <a:defRPr sz="3600" b="0">
                <a:latin typeface="+mj-lt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3200" b="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1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en-US" dirty="0"/>
              <a:t>50/50 photo layout</a:t>
            </a:r>
          </a:p>
        </p:txBody>
      </p:sp>
      <p:sp>
        <p:nvSpPr>
          <p:cNvPr id="9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88455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50-50 Left Photo Layout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 flipH="1">
            <a:off x="-1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096000" y="2356398"/>
            <a:ext cx="6096000" cy="2145203"/>
          </a:xfrm>
        </p:spPr>
        <p:txBody>
          <a:bodyPr anchor="ctr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ts val="2400"/>
              </a:spcBef>
              <a:spcAft>
                <a:spcPts val="600"/>
              </a:spcAft>
              <a:buNone/>
              <a:defRPr lang="en-US" sz="36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spcBef>
                <a:spcPts val="0"/>
              </a:spcBef>
              <a:spcAft>
                <a:spcPts val="600"/>
              </a:spcAft>
              <a:defRPr sz="2800"/>
            </a:lvl2pPr>
            <a:lvl3pPr algn="ctr">
              <a:spcBef>
                <a:spcPts val="0"/>
              </a:spcBef>
              <a:spcAft>
                <a:spcPts val="600"/>
              </a:spcAft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spcBef>
                <a:spcPts val="0"/>
              </a:spcBef>
              <a:spcAft>
                <a:spcPts val="600"/>
              </a:spcAft>
              <a:defRPr sz="2000" b="1"/>
            </a:lvl4pPr>
            <a:lvl5pPr algn="ctr">
              <a:spcBef>
                <a:spcPts val="0"/>
              </a:spcBef>
              <a:spcAft>
                <a:spcPts val="600"/>
              </a:spcAft>
              <a:defRPr sz="18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0548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with numbe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: Shape 18"/>
          <p:cNvSpPr/>
          <p:nvPr userDrawn="1"/>
        </p:nvSpPr>
        <p:spPr>
          <a:xfrm>
            <a:off x="3803737" y="-65233"/>
            <a:ext cx="4584526" cy="2297766"/>
          </a:xfrm>
          <a:custGeom>
            <a:avLst/>
            <a:gdLst>
              <a:gd name="connsiteX0" fmla="*/ 278 w 4584526"/>
              <a:gd name="connsiteY0" fmla="*/ 0 h 2297766"/>
              <a:gd name="connsiteX1" fmla="*/ 4584248 w 4584526"/>
              <a:gd name="connsiteY1" fmla="*/ 0 h 2297766"/>
              <a:gd name="connsiteX2" fmla="*/ 4584526 w 4584526"/>
              <a:gd name="connsiteY2" fmla="*/ 5503 h 2297766"/>
              <a:gd name="connsiteX3" fmla="*/ 2292263 w 4584526"/>
              <a:gd name="connsiteY3" fmla="*/ 2297766 h 2297766"/>
              <a:gd name="connsiteX4" fmla="*/ 0 w 4584526"/>
              <a:gd name="connsiteY4" fmla="*/ 5503 h 22977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84526" h="2297766">
                <a:moveTo>
                  <a:pt x="278" y="0"/>
                </a:moveTo>
                <a:lnTo>
                  <a:pt x="4584248" y="0"/>
                </a:lnTo>
                <a:lnTo>
                  <a:pt x="4584526" y="5503"/>
                </a:lnTo>
                <a:cubicBezTo>
                  <a:pt x="4584526" y="1271485"/>
                  <a:pt x="3558245" y="2297766"/>
                  <a:pt x="2292263" y="2297766"/>
                </a:cubicBezTo>
                <a:cubicBezTo>
                  <a:pt x="1026281" y="2297766"/>
                  <a:pt x="0" y="1271485"/>
                  <a:pt x="0" y="5503"/>
                </a:cubicBezTo>
                <a:close/>
              </a:path>
            </a:pathLst>
          </a:cu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7" name="Footer Placeholder 4"/>
          <p:cNvSpPr txBox="1">
            <a:spLocks/>
          </p:cNvSpPr>
          <p:nvPr userDrawn="1"/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302995" y="3383280"/>
            <a:ext cx="11660405" cy="625641"/>
          </a:xfrm>
          <a:prstGeom prst="rect">
            <a:avLst/>
          </a:prstGeom>
        </p:spPr>
        <p:txBody>
          <a:bodyPr vert="horz" lIns="457200" tIns="45720" rIns="45720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1" i="0" kern="1200" spc="40" baseline="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marR="0" lvl="0" indent="0" fontAlgn="auto">
              <a:spcAft>
                <a:spcPts val="0"/>
              </a:spcAft>
              <a:buClrTx/>
              <a:buSzTx/>
              <a:buFontTx/>
              <a:tabLst/>
            </a:pPr>
            <a:r>
              <a:rPr lang="en-US" dirty="0"/>
              <a:t>CLICK TO EDIT MASTER TITLE STYLE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923323" y="186061"/>
            <a:ext cx="4376615" cy="627351"/>
          </a:xfrm>
        </p:spPr>
        <p:txBody>
          <a:bodyPr/>
          <a:lstStyle>
            <a:lvl1pPr algn="ctr">
              <a:defRPr sz="2000">
                <a:solidFill>
                  <a:schemeClr val="bg1"/>
                </a:solidFill>
              </a:defRPr>
            </a:lvl1pPr>
            <a:lvl2pPr algn="ctr">
              <a:defRPr sz="1400"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Section Title Here</a:t>
            </a:r>
          </a:p>
          <a:p>
            <a:pPr lvl="1"/>
            <a:r>
              <a:rPr lang="en-US" dirty="0"/>
              <a:t>1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304801" y="4206240"/>
            <a:ext cx="11658600" cy="424732"/>
          </a:xfrm>
        </p:spPr>
        <p:txBody>
          <a:bodyPr lIns="457200" rIns="457200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2400" b="0" i="0" u="none" strike="noStrike" kern="1200" cap="none" spc="0" normalizeH="0" baseline="0">
                <a:ln>
                  <a:noFill/>
                </a:ln>
                <a:solidFill>
                  <a:srgbClr val="FFFFFF">
                    <a:lumMod val="85000"/>
                    <a:lumOff val="15000"/>
                  </a:srgbClr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  <a:lumOff val="15000"/>
                  </a:srgbClr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Add a short summary sentence here about title/statement above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5737094" y="1007413"/>
            <a:ext cx="792205" cy="1200329"/>
          </a:xfrm>
        </p:spPr>
        <p:txBody>
          <a:bodyPr wrap="none" anchor="ctr"/>
          <a:lstStyle>
            <a:lvl1pPr algn="ctr">
              <a:defRPr kumimoji="0" lang="en-US" sz="8000" b="1" i="0" u="none" strike="noStrike" kern="1200" cap="none" spc="0" normalizeH="0" baseline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264187487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50-50 Left Photo Layout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0413" cy="6858000"/>
          </a:xfrm>
          <a:blipFill>
            <a:blip r:embed="rId2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algn="r">
              <a:defRPr baseline="0"/>
            </a:lvl1pPr>
          </a:lstStyle>
          <a:p>
            <a:r>
              <a:rPr lang="en-US" dirty="0"/>
              <a:t>Full Bleed Picture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8" hasCustomPrompt="1"/>
          </p:nvPr>
        </p:nvSpPr>
        <p:spPr>
          <a:xfrm>
            <a:off x="1875949" y="419100"/>
            <a:ext cx="2377440" cy="840230"/>
          </a:xfrm>
        </p:spPr>
        <p:txBody>
          <a:bodyPr lIns="146304" rIns="146304"/>
          <a:lstStyle>
            <a:lvl1pPr marL="0" algn="ctr" defTabSz="914400" rtl="0" eaLnBrk="1" latinLnBrk="0" hangingPunct="1">
              <a:defRPr lang="en-US" sz="5400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304800" y="3429000"/>
            <a:ext cx="5960269" cy="2754087"/>
          </a:xfrm>
        </p:spPr>
        <p:txBody>
          <a:bodyPr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304800" y="1554164"/>
            <a:ext cx="5875734" cy="535531"/>
          </a:xfrm>
        </p:spPr>
        <p:txBody>
          <a:bodyPr/>
          <a:lstStyle>
            <a:lvl1pPr algn="ctr">
              <a:defRPr sz="3600" b="0">
                <a:latin typeface="+mj-lt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3200" b="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1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en-US" dirty="0"/>
              <a:t>Headline</a:t>
            </a:r>
          </a:p>
        </p:txBody>
      </p:sp>
      <p:sp>
        <p:nvSpPr>
          <p:cNvPr id="13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14026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allout with small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12192000" cy="29748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69240" y="3367878"/>
            <a:ext cx="5192775" cy="1830245"/>
          </a:xfrm>
        </p:spPr>
        <p:txBody>
          <a:bodyPr wrap="square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  <a:defRPr lang="en-US" sz="3137" kern="1200" spc="0" baseline="0" dirty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r>
              <a:rPr lang="en-US" dirty="0"/>
              <a:t>A short introduction</a:t>
            </a:r>
            <a:br>
              <a:rPr lang="en-US" dirty="0"/>
            </a:br>
            <a:r>
              <a:rPr lang="en-US" dirty="0"/>
              <a:t>to the data, revealing</a:t>
            </a:r>
            <a:br>
              <a:rPr lang="en-US" dirty="0"/>
            </a:br>
            <a:r>
              <a:rPr lang="en-US" dirty="0"/>
              <a:t>points one at a time, will enhance comprehension.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6253316" y="3503950"/>
            <a:ext cx="5671764" cy="1705723"/>
          </a:xfrm>
        </p:spPr>
        <p:txBody>
          <a:bodyPr/>
          <a:lstStyle>
            <a:lvl1pPr marL="0" indent="0" algn="l">
              <a:buNone/>
              <a:defRPr sz="1961">
                <a:latin typeface="+mn-lt"/>
              </a:defRPr>
            </a:lvl1pPr>
            <a:lvl2pPr marL="0" indent="0" algn="l">
              <a:buNone/>
              <a:defRPr sz="1765">
                <a:latin typeface="+mn-lt"/>
              </a:defRPr>
            </a:lvl2pPr>
            <a:lvl3pPr marL="0" indent="0" algn="l">
              <a:buNone/>
              <a:defRPr sz="1568">
                <a:latin typeface="+mn-lt"/>
              </a:defRPr>
            </a:lvl3pPr>
            <a:lvl4pPr marL="0" indent="0" algn="l">
              <a:buNone/>
              <a:defRPr sz="1372">
                <a:latin typeface="+mn-lt"/>
              </a:defRPr>
            </a:lvl4pPr>
            <a:lvl5pPr marL="0" indent="0" algn="l">
              <a:buNone/>
              <a:defRPr sz="1372">
                <a:latin typeface="+mn-lt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2974848"/>
          </a:xfrm>
          <a:blipFill>
            <a:blip r:embed="rId2"/>
            <a:srcRect/>
            <a:stretch>
              <a:fillRect t="-65721" r="-4798" b="-46455"/>
            </a:stretch>
          </a:blipFill>
        </p:spPr>
        <p:txBody>
          <a:bodyPr anchor="ctr" anchorCtr="0">
            <a:noAutofit/>
          </a:bodyPr>
          <a:lstStyle/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19812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 noChangeAspect="1"/>
          </p:cNvSpPr>
          <p:nvPr>
            <p:ph type="pic" sz="quarter" idx="14"/>
          </p:nvPr>
        </p:nvSpPr>
        <p:spPr>
          <a:xfrm>
            <a:off x="0" y="0"/>
            <a:ext cx="12192000" cy="6858000"/>
          </a:xfrm>
        </p:spPr>
        <p:txBody>
          <a:bodyPr lIns="91440">
            <a:noAutofit/>
          </a:bodyPr>
          <a:lstStyle>
            <a:lvl1pPr algn="ctr">
              <a:defRPr/>
            </a:lvl1pPr>
          </a:lstStyle>
          <a:p>
            <a:r>
              <a:rPr lang="en-US" baseline="0" smtClean="0"/>
              <a:t>Click icon to add picture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747687" y="6465381"/>
            <a:ext cx="431425" cy="365125"/>
          </a:xfrm>
          <a:prstGeom prst="rect">
            <a:avLst/>
          </a:prstGeom>
        </p:spPr>
        <p:txBody>
          <a:bodyPr/>
          <a:lstStyle/>
          <a:p>
            <a:fld id="{5AE1514C-5E56-4738-A1FF-4B1CFD2A3E36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66652" y="2567613"/>
            <a:ext cx="8804365" cy="1403495"/>
          </a:xfrm>
          <a:prstGeom prst="rect">
            <a:avLst/>
          </a:prstGeom>
        </p:spPr>
        <p:txBody>
          <a:bodyPr/>
          <a:lstStyle>
            <a:lvl1pPr algn="l">
              <a:defRPr lang="en-US" sz="8800" b="1" i="0" kern="1200" spc="1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581150" y="3971108"/>
            <a:ext cx="9461500" cy="757130"/>
          </a:xfrm>
        </p:spPr>
        <p:txBody>
          <a:bodyPr/>
          <a:lstStyle>
            <a:lvl1pPr algn="l">
              <a:defRPr lang="en-US" sz="4800" b="1" i="0" kern="1200" spc="300" dirty="0" smtClean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 dirty="0"/>
              <a:t>EDIT MASTER TEXT</a:t>
            </a:r>
          </a:p>
        </p:txBody>
      </p:sp>
    </p:spTree>
    <p:extLst>
      <p:ext uri="{BB962C8B-B14F-4D97-AF65-F5344CB8AC3E}">
        <p14:creationId xmlns:p14="http://schemas.microsoft.com/office/powerpoint/2010/main" val="40735672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747687" y="6465381"/>
            <a:ext cx="431425" cy="365125"/>
          </a:xfrm>
          <a:prstGeom prst="rect">
            <a:avLst/>
          </a:prstGeom>
        </p:spPr>
        <p:txBody>
          <a:bodyPr/>
          <a:lstStyle/>
          <a:p>
            <a:fld id="{5AE1514C-5E56-4738-A1FF-4B1CFD2A3E36}" type="slidenum">
              <a:rPr lang="en-US" smtClean="0"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sz="quarter" idx="13"/>
          </p:nvPr>
        </p:nvSpPr>
        <p:spPr>
          <a:xfrm>
            <a:off x="0" y="0"/>
            <a:ext cx="12066954" cy="6858000"/>
          </a:xfrm>
        </p:spPr>
        <p:txBody>
          <a:bodyPr anchor="ctr">
            <a:noAutofit/>
          </a:bodyPr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839581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747687" y="6465381"/>
            <a:ext cx="431425" cy="365125"/>
          </a:xfrm>
          <a:prstGeom prst="rect">
            <a:avLst/>
          </a:prstGeom>
        </p:spPr>
        <p:txBody>
          <a:bodyPr/>
          <a:lstStyle/>
          <a:p>
            <a:fld id="{5AE1514C-5E56-4738-A1FF-4B1CFD2A3E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64822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te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14BDA58-9C93-4222-A4EC-4BEB46CE06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75"/>
            <a:ext cx="12192000" cy="685164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747687" y="6465381"/>
            <a:ext cx="431425" cy="365125"/>
          </a:xfrm>
          <a:prstGeom prst="rect">
            <a:avLst/>
          </a:prstGeom>
        </p:spPr>
        <p:txBody>
          <a:bodyPr/>
          <a:lstStyle/>
          <a:p>
            <a:fld id="{5AE1514C-5E56-4738-A1FF-4B1CFD2A3E36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Box 5">
            <a:hlinkClick r:id="rId3"/>
            <a:extLst>
              <a:ext uri="{FF2B5EF4-FFF2-40B4-BE49-F238E27FC236}">
                <a16:creationId xmlns:a16="http://schemas.microsoft.com/office/drawing/2014/main" id="{FC5E276D-531E-45A9-B450-EFEC62CDC8DF}"/>
              </a:ext>
            </a:extLst>
          </p:cNvPr>
          <p:cNvSpPr txBox="1"/>
          <p:nvPr userDrawn="1"/>
        </p:nvSpPr>
        <p:spPr>
          <a:xfrm>
            <a:off x="4961284" y="93791"/>
            <a:ext cx="2269433" cy="316517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</p:spPr>
        <p:txBody>
          <a:bodyPr wrap="square" lIns="0" rIns="0" rtlCol="0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Neal Creative  | click &amp; </a:t>
            </a:r>
            <a:r>
              <a:rPr kumimoji="0" lang="en-US" sz="105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Learn more</a:t>
            </a:r>
          </a:p>
        </p:txBody>
      </p:sp>
      <p:sp>
        <p:nvSpPr>
          <p:cNvPr id="7" name="TextBox 6">
            <a:hlinkClick r:id="rId4"/>
            <a:extLst/>
          </p:cNvPr>
          <p:cNvSpPr txBox="1"/>
          <p:nvPr userDrawn="1"/>
        </p:nvSpPr>
        <p:spPr>
          <a:xfrm>
            <a:off x="0" y="6548363"/>
            <a:ext cx="1209664" cy="346234"/>
          </a:xfrm>
          <a:prstGeom prst="roundRect">
            <a:avLst>
              <a:gd name="adj" fmla="val 50000"/>
            </a:avLst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>
                <a:solidFill>
                  <a:schemeClr val="tx1"/>
                </a:solidFill>
              </a:rPr>
              <a:t>Neal Creative </a:t>
            </a:r>
            <a:r>
              <a:rPr lang="en-US" sz="9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©</a:t>
            </a:r>
            <a:r>
              <a:rPr lang="en-US" sz="1000" baseline="0" dirty="0">
                <a:solidFill>
                  <a:schemeClr val="tx1"/>
                </a:solidFill>
              </a:rPr>
              <a:t> </a:t>
            </a:r>
            <a:endParaRPr lang="en-US" sz="1000" b="1" dirty="0">
              <a:solidFill>
                <a:schemeClr val="tx1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F273A61-5610-4355-89F3-7C90515BFCC9}"/>
              </a:ext>
            </a:extLst>
          </p:cNvPr>
          <p:cNvGrpSpPr/>
          <p:nvPr userDrawn="1"/>
        </p:nvGrpSpPr>
        <p:grpSpPr>
          <a:xfrm>
            <a:off x="5976075" y="3634505"/>
            <a:ext cx="1700633" cy="1798732"/>
            <a:chOff x="5976075" y="3634505"/>
            <a:chExt cx="1700633" cy="179873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A49345F-7A53-4131-8BB4-087032A6CC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061135" y="4142336"/>
              <a:ext cx="860601" cy="1290901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596D35F-1F19-4447-829C-790DF2B8D2DD}"/>
                </a:ext>
              </a:extLst>
            </p:cNvPr>
            <p:cNvSpPr txBox="1"/>
            <p:nvPr/>
          </p:nvSpPr>
          <p:spPr>
            <a:xfrm>
              <a:off x="5976075" y="3634505"/>
              <a:ext cx="1700633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TIP </a:t>
              </a:r>
              <a:r>
                <a:rPr 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│ Use the built-in c</a:t>
              </a:r>
              <a:r>
                <a:rPr 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olor palette with green and yellow for callouts and accents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5355674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OR TRANSITIO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val 17"/>
          <p:cNvSpPr/>
          <p:nvPr userDrawn="1"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9" name="Oval 18"/>
          <p:cNvSpPr/>
          <p:nvPr userDrawn="1"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1" name="Oval 20"/>
          <p:cNvSpPr/>
          <p:nvPr userDrawn="1"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2" name="Oval 21"/>
          <p:cNvSpPr/>
          <p:nvPr userDrawn="1"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219939" y="916229"/>
            <a:ext cx="9107555" cy="3632325"/>
          </a:xfrm>
          <a:prstGeom prst="rect">
            <a:avLst/>
          </a:prstGeom>
          <a:noFill/>
        </p:spPr>
        <p:txBody>
          <a:bodyPr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000" b="1" i="0" kern="1200" spc="-3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7" name="TextBox 6">
            <a:hlinkClick r:id="rId2"/>
            <a:extLst>
              <a:ext uri="{FF2B5EF4-FFF2-40B4-BE49-F238E27FC236}">
                <a16:creationId xmlns:a16="http://schemas.microsoft.com/office/drawing/2014/main" id="{B60F28C6-9BA0-4632-B8B5-5A793D03AFC7}"/>
              </a:ext>
            </a:extLst>
          </p:cNvPr>
          <p:cNvSpPr txBox="1"/>
          <p:nvPr userDrawn="1"/>
        </p:nvSpPr>
        <p:spPr>
          <a:xfrm>
            <a:off x="9005881" y="6316156"/>
            <a:ext cx="2466220" cy="367873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/>
                </a:solidFill>
              </a:rPr>
              <a:t>Neal Creative</a:t>
            </a:r>
            <a:r>
              <a:rPr lang="en-US" sz="1100" baseline="0" dirty="0">
                <a:solidFill>
                  <a:schemeClr val="tx1"/>
                </a:solidFill>
              </a:rPr>
              <a:t>  | click &amp; </a:t>
            </a:r>
            <a:r>
              <a:rPr lang="en-US" sz="1100" b="1" baseline="0" dirty="0">
                <a:solidFill>
                  <a:schemeClr val="tx1"/>
                </a:solidFill>
              </a:rPr>
              <a:t>Learn more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hlinkClick r:id="rId2"/>
            <a:extLst>
              <a:ext uri="{FF2B5EF4-FFF2-40B4-BE49-F238E27FC236}">
                <a16:creationId xmlns:a16="http://schemas.microsoft.com/office/drawing/2014/main" id="{E516C148-33F4-423B-AB9D-096AA82E12F1}"/>
              </a:ext>
            </a:extLst>
          </p:cNvPr>
          <p:cNvSpPr txBox="1"/>
          <p:nvPr userDrawn="1"/>
        </p:nvSpPr>
        <p:spPr>
          <a:xfrm>
            <a:off x="191616" y="6337795"/>
            <a:ext cx="1209664" cy="346234"/>
          </a:xfrm>
          <a:prstGeom prst="roundRect">
            <a:avLst>
              <a:gd name="adj" fmla="val 50000"/>
            </a:avLst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>
                <a:solidFill>
                  <a:schemeClr val="bg2">
                    <a:lumMod val="50000"/>
                  </a:schemeClr>
                </a:solidFill>
              </a:rPr>
              <a:t>Neal Creative </a:t>
            </a:r>
            <a:r>
              <a:rPr lang="en-US" sz="900" kern="1200" dirty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©</a:t>
            </a:r>
            <a:r>
              <a:rPr lang="en-US" sz="1000" baseline="0" dirty="0">
                <a:solidFill>
                  <a:schemeClr val="bg2">
                    <a:lumMod val="50000"/>
                  </a:schemeClr>
                </a:solidFill>
              </a:rPr>
              <a:t> </a:t>
            </a:r>
            <a:endParaRPr lang="en-US" sz="1000" b="1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66202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  <p:bldP spid="19" grpId="0" animBg="1"/>
      <p:bldP spid="19" grpId="1" animBg="1"/>
      <p:bldP spid="21" grpId="0" animBg="1"/>
      <p:bldP spid="21" grpId="1" animBg="1"/>
      <p:bldP spid="22" grpId="0" animBg="1"/>
      <p:bldP spid="22" grpId="1" animBg="1"/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allout with small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12192000" cy="29748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69240" y="3367878"/>
            <a:ext cx="5192775" cy="1830245"/>
          </a:xfrm>
        </p:spPr>
        <p:txBody>
          <a:bodyPr wrap="square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  <a:defRPr lang="en-US" sz="3137" kern="1200" spc="0" baseline="0" dirty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r>
              <a:rPr lang="en-US" dirty="0"/>
              <a:t>A short introduction</a:t>
            </a:r>
            <a:br>
              <a:rPr lang="en-US" dirty="0"/>
            </a:br>
            <a:r>
              <a:rPr lang="en-US" dirty="0"/>
              <a:t>to the data, revealing</a:t>
            </a:r>
            <a:br>
              <a:rPr lang="en-US" dirty="0"/>
            </a:br>
            <a:r>
              <a:rPr lang="en-US" dirty="0"/>
              <a:t>points one at a time, will enhance comprehension.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6253316" y="3503950"/>
            <a:ext cx="5671764" cy="1705723"/>
          </a:xfrm>
        </p:spPr>
        <p:txBody>
          <a:bodyPr/>
          <a:lstStyle>
            <a:lvl1pPr marL="0" indent="0" algn="l">
              <a:buNone/>
              <a:defRPr sz="1961">
                <a:latin typeface="+mn-lt"/>
              </a:defRPr>
            </a:lvl1pPr>
            <a:lvl2pPr marL="0" indent="0" algn="l">
              <a:buNone/>
              <a:defRPr sz="1765">
                <a:latin typeface="+mn-lt"/>
              </a:defRPr>
            </a:lvl2pPr>
            <a:lvl3pPr marL="0" indent="0" algn="l">
              <a:buNone/>
              <a:defRPr sz="1568">
                <a:latin typeface="+mn-lt"/>
              </a:defRPr>
            </a:lvl3pPr>
            <a:lvl4pPr marL="0" indent="0" algn="l">
              <a:buNone/>
              <a:defRPr sz="1372">
                <a:latin typeface="+mn-lt"/>
              </a:defRPr>
            </a:lvl4pPr>
            <a:lvl5pPr marL="0" indent="0" algn="l">
              <a:buNone/>
              <a:defRPr sz="1372">
                <a:latin typeface="+mn-lt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2974848"/>
          </a:xfrm>
          <a:blipFill>
            <a:blip r:embed="rId2"/>
            <a:srcRect/>
            <a:stretch>
              <a:fillRect t="-65721" r="-4798" b="-46455"/>
            </a:stretch>
          </a:blipFill>
        </p:spPr>
        <p:txBody>
          <a:bodyPr anchor="ctr" anchorCtr="0">
            <a:noAutofit/>
          </a:bodyPr>
          <a:lstStyle/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12" name="TextBox 11">
            <a:hlinkClick r:id="rId3"/>
            <a:extLst>
              <a:ext uri="{FF2B5EF4-FFF2-40B4-BE49-F238E27FC236}">
                <a16:creationId xmlns:a16="http://schemas.microsoft.com/office/drawing/2014/main" id="{B2DA80A1-9E22-4BFF-8562-466123B36943}"/>
              </a:ext>
            </a:extLst>
          </p:cNvPr>
          <p:cNvSpPr txBox="1"/>
          <p:nvPr userDrawn="1"/>
        </p:nvSpPr>
        <p:spPr>
          <a:xfrm>
            <a:off x="9089198" y="6298102"/>
            <a:ext cx="2466220" cy="367873"/>
          </a:xfrm>
          <a:prstGeom prst="roundRect">
            <a:avLst>
              <a:gd name="adj" fmla="val 50000"/>
            </a:avLst>
          </a:prstGeom>
          <a:solidFill>
            <a:srgbClr val="004568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Neal Creative  | click &amp; </a:t>
            </a: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Learn more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419099"/>
            <a:ext cx="8917577" cy="62592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extBox 12">
            <a:hlinkClick r:id="rId4"/>
            <a:extLst>
              <a:ext uri="{FF2B5EF4-FFF2-40B4-BE49-F238E27FC236}">
                <a16:creationId xmlns:a16="http://schemas.microsoft.com/office/drawing/2014/main" id="{1AF511EA-044E-4300-B921-D56138FE402E}"/>
              </a:ext>
            </a:extLst>
          </p:cNvPr>
          <p:cNvSpPr txBox="1"/>
          <p:nvPr userDrawn="1"/>
        </p:nvSpPr>
        <p:spPr>
          <a:xfrm>
            <a:off x="191616" y="6337795"/>
            <a:ext cx="1209664" cy="346234"/>
          </a:xfrm>
          <a:prstGeom prst="roundRect">
            <a:avLst>
              <a:gd name="adj" fmla="val 50000"/>
            </a:avLst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Neal Creative </a:t>
            </a:r>
            <a:r>
              <a:rPr lang="en-US" sz="900" kern="120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©</a:t>
            </a:r>
            <a:r>
              <a:rPr lang="en-US" sz="1000" baseline="0" dirty="0">
                <a:solidFill>
                  <a:schemeClr val="bg1">
                    <a:lumMod val="75000"/>
                  </a:schemeClr>
                </a:solidFill>
              </a:rPr>
              <a:t> </a:t>
            </a:r>
            <a:endParaRPr lang="en-US" sz="1000" b="1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23406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ONUT BASE SECTION DIVI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/>
          <p:cNvSpPr/>
          <p:nvPr userDrawn="1"/>
        </p:nvSpPr>
        <p:spPr>
          <a:xfrm>
            <a:off x="2861702" y="157952"/>
            <a:ext cx="6483179" cy="648317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448777" y="2935629"/>
            <a:ext cx="5208335" cy="927824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95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dots"/>
          <p:cNvSpPr>
            <a:spLocks noChangeAspect="1"/>
          </p:cNvSpPr>
          <p:nvPr userDrawn="1"/>
        </p:nvSpPr>
        <p:spPr>
          <a:xfrm>
            <a:off x="3448777" y="745024"/>
            <a:ext cx="5309024" cy="5309025"/>
          </a:xfrm>
          <a:prstGeom prst="ellipse">
            <a:avLst/>
          </a:prstGeom>
          <a:noFill/>
          <a:ln w="184150" cap="rnd" cmpd="sng" algn="ctr">
            <a:solidFill>
              <a:schemeClr val="accent4"/>
            </a:solidFill>
            <a:prstDash val="sysDot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063763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Quote dark option FLUSH LEFT"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2884235"/>
            <a:ext cx="11658600" cy="1089529"/>
          </a:xfrm>
        </p:spPr>
        <p:txBody>
          <a:bodyPr anchor="ctr"/>
          <a:lstStyle>
            <a:lvl1pPr marL="231775" indent="-231775" algn="l">
              <a:spcBef>
                <a:spcPts val="0"/>
              </a:spcBef>
              <a:defRPr sz="3600" b="0" baseline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</a:defRPr>
            </a:lvl1pPr>
            <a:lvl2pPr marL="109538" indent="0" algn="l">
              <a:spcBef>
                <a:spcPts val="0"/>
              </a:spcBef>
              <a:defRPr sz="3600" b="1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2pPr>
          </a:lstStyle>
          <a:p>
            <a:pPr lvl="0"/>
            <a:r>
              <a:rPr lang="en-US" dirty="0"/>
              <a:t>“QUOTATION.”</a:t>
            </a:r>
          </a:p>
          <a:p>
            <a:pPr lvl="1"/>
            <a:r>
              <a:rPr lang="en-US" dirty="0"/>
              <a:t> BOLD</a:t>
            </a:r>
          </a:p>
        </p:txBody>
      </p:sp>
      <p:sp>
        <p:nvSpPr>
          <p:cNvPr id="7" name="Freeform: Shape 6"/>
          <p:cNvSpPr/>
          <p:nvPr userDrawn="1"/>
        </p:nvSpPr>
        <p:spPr>
          <a:xfrm>
            <a:off x="129521" y="0"/>
            <a:ext cx="2749481" cy="1364786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865562" y="5276808"/>
            <a:ext cx="8097838" cy="369332"/>
          </a:xfrm>
        </p:spPr>
        <p:txBody>
          <a:bodyPr/>
          <a:lstStyle>
            <a:lvl1pPr algn="r">
              <a:spcBef>
                <a:spcPts val="0"/>
              </a:spcBef>
              <a:defRPr sz="2000">
                <a:solidFill>
                  <a:schemeClr val="bg1"/>
                </a:solidFill>
              </a:defRPr>
            </a:lvl1pPr>
            <a:lvl2pPr algn="r"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—Name and Company/Source goes here</a:t>
            </a:r>
          </a:p>
        </p:txBody>
      </p:sp>
    </p:spTree>
    <p:extLst>
      <p:ext uri="{BB962C8B-B14F-4D97-AF65-F5344CB8AC3E}">
        <p14:creationId xmlns:p14="http://schemas.microsoft.com/office/powerpoint/2010/main" val="32662804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uote dark option CENTERED"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2884235"/>
            <a:ext cx="11658600" cy="1089529"/>
          </a:xfrm>
        </p:spPr>
        <p:txBody>
          <a:bodyPr anchor="ctr"/>
          <a:lstStyle>
            <a:lvl1pPr algn="ctr">
              <a:spcBef>
                <a:spcPts val="0"/>
              </a:spcBef>
              <a:defRPr sz="3600" b="0" baseline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</a:defRPr>
            </a:lvl1pPr>
            <a:lvl2pPr algn="ctr">
              <a:spcBef>
                <a:spcPts val="0"/>
              </a:spcBef>
              <a:defRPr sz="3600" b="1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2pPr>
          </a:lstStyle>
          <a:p>
            <a:pPr lvl="0"/>
            <a:r>
              <a:rPr lang="en-US" dirty="0"/>
              <a:t>“QUOTATION.”</a:t>
            </a:r>
          </a:p>
          <a:p>
            <a:pPr lvl="1"/>
            <a:r>
              <a:rPr lang="en-US" dirty="0"/>
              <a:t>BOLD</a:t>
            </a:r>
          </a:p>
        </p:txBody>
      </p:sp>
      <p:sp>
        <p:nvSpPr>
          <p:cNvPr id="7" name="Freeform: Shape 6"/>
          <p:cNvSpPr/>
          <p:nvPr userDrawn="1"/>
        </p:nvSpPr>
        <p:spPr>
          <a:xfrm>
            <a:off x="129521" y="0"/>
            <a:ext cx="2749481" cy="1364786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865562" y="5276808"/>
            <a:ext cx="8097838" cy="369332"/>
          </a:xfrm>
        </p:spPr>
        <p:txBody>
          <a:bodyPr/>
          <a:lstStyle>
            <a:lvl1pPr algn="r">
              <a:spcBef>
                <a:spcPts val="0"/>
              </a:spcBef>
              <a:defRPr sz="2000">
                <a:solidFill>
                  <a:schemeClr val="bg1"/>
                </a:solidFill>
              </a:defRPr>
            </a:lvl1pPr>
            <a:lvl2pPr algn="r"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—Name and Company/Source goes here</a:t>
            </a:r>
          </a:p>
        </p:txBody>
      </p:sp>
    </p:spTree>
    <p:extLst>
      <p:ext uri="{BB962C8B-B14F-4D97-AF65-F5344CB8AC3E}">
        <p14:creationId xmlns:p14="http://schemas.microsoft.com/office/powerpoint/2010/main" val="30316313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Quote dark option FLUSH LEF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2884235"/>
            <a:ext cx="11658600" cy="1089529"/>
          </a:xfrm>
        </p:spPr>
        <p:txBody>
          <a:bodyPr anchor="ctr"/>
          <a:lstStyle>
            <a:lvl1pPr marL="231775" indent="-231775" algn="l">
              <a:spcBef>
                <a:spcPts val="0"/>
              </a:spcBef>
              <a:defRPr sz="3600" b="0" baseline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</a:defRPr>
            </a:lvl1pPr>
            <a:lvl2pPr marL="109538" indent="0" algn="l">
              <a:spcBef>
                <a:spcPts val="0"/>
              </a:spcBef>
              <a:defRPr sz="3600" b="1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2pPr>
          </a:lstStyle>
          <a:p>
            <a:pPr lvl="0"/>
            <a:r>
              <a:rPr lang="en-US" dirty="0"/>
              <a:t>“QUOTATION.”</a:t>
            </a:r>
          </a:p>
          <a:p>
            <a:pPr lvl="1"/>
            <a:r>
              <a:rPr lang="en-US" dirty="0"/>
              <a:t> BOLD</a:t>
            </a:r>
          </a:p>
        </p:txBody>
      </p:sp>
      <p:sp>
        <p:nvSpPr>
          <p:cNvPr id="7" name="Freeform: Shape 6"/>
          <p:cNvSpPr/>
          <p:nvPr userDrawn="1"/>
        </p:nvSpPr>
        <p:spPr>
          <a:xfrm>
            <a:off x="129521" y="0"/>
            <a:ext cx="2749481" cy="1364786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865562" y="5276808"/>
            <a:ext cx="8097838" cy="369332"/>
          </a:xfrm>
        </p:spPr>
        <p:txBody>
          <a:bodyPr/>
          <a:lstStyle>
            <a:lvl1pPr algn="r">
              <a:spcBef>
                <a:spcPts val="0"/>
              </a:spcBef>
              <a:defRPr sz="2000" b="0">
                <a:solidFill>
                  <a:schemeClr val="bg1"/>
                </a:solidFill>
              </a:defRPr>
            </a:lvl1pPr>
            <a:lvl2pPr algn="r"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—Name and Company/Source goes here</a:t>
            </a:r>
          </a:p>
        </p:txBody>
      </p:sp>
    </p:spTree>
    <p:extLst>
      <p:ext uri="{BB962C8B-B14F-4D97-AF65-F5344CB8AC3E}">
        <p14:creationId xmlns:p14="http://schemas.microsoft.com/office/powerpoint/2010/main" val="20757391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uote light option CENT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 userDrawn="1"/>
        </p:nvSpPr>
        <p:spPr>
          <a:xfrm>
            <a:off x="5648960" y="419100"/>
            <a:ext cx="89408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dirty="0">
                <a:solidFill>
                  <a:schemeClr val="accent4"/>
                </a:solidFill>
                <a:latin typeface="Arial Black" panose="020B0A04020102020204" pitchFamily="34" charset="0"/>
              </a:rPr>
              <a:t>“</a:t>
            </a:r>
            <a:endParaRPr lang="en-US" sz="2800" dirty="0">
              <a:solidFill>
                <a:schemeClr val="accent4"/>
              </a:solidFill>
            </a:endParaRP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408362" y="5335071"/>
            <a:ext cx="8097838" cy="369332"/>
          </a:xfrm>
        </p:spPr>
        <p:txBody>
          <a:bodyPr/>
          <a:lstStyle>
            <a:lvl1pPr algn="r">
              <a:spcBef>
                <a:spcPts val="0"/>
              </a:spcBef>
              <a:defRPr sz="2000">
                <a:solidFill>
                  <a:schemeClr val="tx2"/>
                </a:solidFill>
              </a:defRPr>
            </a:lvl1pPr>
            <a:lvl2pPr algn="r"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—Name and Company/Source goes here</a:t>
            </a: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2884235"/>
            <a:ext cx="11658600" cy="1089529"/>
          </a:xfrm>
        </p:spPr>
        <p:txBody>
          <a:bodyPr anchor="ctr"/>
          <a:lstStyle>
            <a:lvl1pPr algn="ctr">
              <a:spcBef>
                <a:spcPts val="0"/>
              </a:spcBef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algn="ctr">
              <a:spcBef>
                <a:spcPts val="0"/>
              </a:spcBef>
              <a:defRPr sz="36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2pPr>
          </a:lstStyle>
          <a:p>
            <a:pPr lvl="0"/>
            <a:r>
              <a:rPr lang="en-US" dirty="0"/>
              <a:t>“QUOTATION.”</a:t>
            </a:r>
          </a:p>
          <a:p>
            <a:pPr lvl="1"/>
            <a:r>
              <a:rPr lang="en-US" dirty="0"/>
              <a:t>BOLD</a:t>
            </a:r>
          </a:p>
        </p:txBody>
      </p:sp>
      <p:sp>
        <p:nvSpPr>
          <p:cNvPr id="7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228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ark Callout with small Non-bullet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04800" y="2597273"/>
            <a:ext cx="4868985" cy="1643527"/>
          </a:xfrm>
        </p:spPr>
        <p:txBody>
          <a:bodyPr wrap="square" lIns="91440" rIns="91440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  <a:defRPr lang="en-US" sz="2800" b="0" kern="1200" spc="0" baseline="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r>
              <a:rPr lang="en-US" dirty="0"/>
              <a:t>A short introduction</a:t>
            </a:r>
            <a:br>
              <a:rPr lang="en-US" dirty="0"/>
            </a:br>
            <a:r>
              <a:rPr lang="en-US" dirty="0"/>
              <a:t>to the data, revealing</a:t>
            </a:r>
            <a:br>
              <a:rPr lang="en-US" dirty="0"/>
            </a:br>
            <a:r>
              <a:rPr lang="en-US" dirty="0"/>
              <a:t>points one at a time, will enhance comprehension.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6096000" y="419100"/>
            <a:ext cx="5671764" cy="1843069"/>
          </a:xfrm>
        </p:spPr>
        <p:txBody>
          <a:bodyPr/>
          <a:lstStyle>
            <a:lvl1pPr marL="0" indent="0" algn="l">
              <a:buNone/>
              <a:defRPr sz="22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1pPr>
            <a:lvl2pPr marL="0" indent="0" algn="l">
              <a:buNone/>
              <a:defRPr sz="20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2pPr>
            <a:lvl3pPr marL="0" indent="0" algn="l">
              <a:buNone/>
              <a:defRPr sz="18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3pPr>
            <a:lvl4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4pPr>
            <a:lvl5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555244" y="0"/>
            <a:ext cx="4083304" cy="1357295"/>
          </a:xfrm>
          <a:prstGeom prst="rect">
            <a:avLst/>
          </a:prstGeom>
        </p:spPr>
        <p:txBody>
          <a:bodyPr lIns="146304" tIns="420624" rIns="146304" anchor="t" anchorCtr="0"/>
          <a:lstStyle>
            <a:lvl1pPr algn="ctr">
              <a:defRPr lang="en-US" sz="3200" b="0" kern="1200" spc="60" baseline="0" dirty="0">
                <a:solidFill>
                  <a:schemeClr val="bg1"/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title style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6096000" y="2599498"/>
            <a:ext cx="5671764" cy="1843069"/>
          </a:xfrm>
        </p:spPr>
        <p:txBody>
          <a:bodyPr/>
          <a:lstStyle>
            <a:lvl1pPr marL="0" indent="0" algn="l">
              <a:buNone/>
              <a:defRPr sz="22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1pPr>
            <a:lvl2pPr marL="0" indent="0" algn="l">
              <a:buNone/>
              <a:defRPr sz="20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2pPr>
            <a:lvl3pPr marL="0" indent="0" algn="l">
              <a:buNone/>
              <a:defRPr sz="18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3pPr>
            <a:lvl4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4pPr>
            <a:lvl5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6096000" y="4779896"/>
            <a:ext cx="5671764" cy="1843069"/>
          </a:xfrm>
        </p:spPr>
        <p:txBody>
          <a:bodyPr/>
          <a:lstStyle>
            <a:lvl1pPr marL="0" indent="0" algn="l">
              <a:buNone/>
              <a:defRPr sz="22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1pPr>
            <a:lvl2pPr marL="0" indent="0" algn="l">
              <a:buNone/>
              <a:defRPr sz="20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2pPr>
            <a:lvl3pPr marL="0" indent="0" algn="l">
              <a:buNone/>
              <a:defRPr sz="18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3pPr>
            <a:lvl4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4pPr>
            <a:lvl5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2006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allout with small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: Shape 13"/>
          <p:cNvSpPr/>
          <p:nvPr userDrawn="1"/>
        </p:nvSpPr>
        <p:spPr>
          <a:xfrm>
            <a:off x="129521" y="0"/>
            <a:ext cx="4741280" cy="2353474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04800" y="2472751"/>
            <a:ext cx="4566001" cy="1643527"/>
          </a:xfrm>
        </p:spPr>
        <p:txBody>
          <a:bodyPr wrap="square" lIns="91440" rIns="91440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  <a:defRPr lang="en-US" sz="2800" b="0" kern="1200" spc="0" baseline="0" dirty="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r>
              <a:rPr lang="en-US" dirty="0"/>
              <a:t>A short introduction</a:t>
            </a:r>
            <a:br>
              <a:rPr lang="en-US" dirty="0"/>
            </a:br>
            <a:r>
              <a:rPr lang="en-US" dirty="0"/>
              <a:t>to the data, revealing</a:t>
            </a:r>
            <a:br>
              <a:rPr lang="en-US" dirty="0"/>
            </a:br>
            <a:r>
              <a:rPr lang="en-US" dirty="0"/>
              <a:t>points one at a time, will enhance comprehension.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6096000" y="419100"/>
            <a:ext cx="5671764" cy="1705723"/>
          </a:xfrm>
        </p:spPr>
        <p:txBody>
          <a:bodyPr/>
          <a:lstStyle>
            <a:lvl1pPr marL="0" indent="0" algn="l">
              <a:buNone/>
              <a:defRPr sz="2200">
                <a:latin typeface="+mn-lt"/>
              </a:defRPr>
            </a:lvl1pPr>
            <a:lvl2pPr marL="0" indent="0" algn="l">
              <a:buNone/>
              <a:defRPr sz="1765">
                <a:latin typeface="+mn-lt"/>
              </a:defRPr>
            </a:lvl2pPr>
            <a:lvl3pPr marL="0" indent="0" algn="l">
              <a:buNone/>
              <a:defRPr sz="1568">
                <a:latin typeface="+mn-lt"/>
              </a:defRPr>
            </a:lvl3pPr>
            <a:lvl4pPr marL="0" indent="0" algn="l">
              <a:buNone/>
              <a:defRPr sz="1372">
                <a:latin typeface="+mn-lt"/>
              </a:defRPr>
            </a:lvl4pPr>
            <a:lvl5pPr marL="0" indent="0" algn="l">
              <a:buNone/>
              <a:defRPr sz="1372">
                <a:latin typeface="+mn-lt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50600" y="6484937"/>
            <a:ext cx="42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5AE1514C-5E56-4738-A1FF-4B1CFD2A3E3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555244" y="0"/>
            <a:ext cx="4083304" cy="1926336"/>
          </a:xfrm>
          <a:prstGeom prst="rect">
            <a:avLst/>
          </a:prstGeom>
        </p:spPr>
        <p:txBody>
          <a:bodyPr lIns="146304" tIns="420624" rIns="146304" anchor="t" anchorCtr="0"/>
          <a:lstStyle>
            <a:lvl1pPr>
              <a:defRPr lang="en-US" sz="3200" b="0" kern="1200" spc="60" baseline="0" dirty="0">
                <a:solidFill>
                  <a:schemeClr val="bg1"/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title style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6096000" y="2697329"/>
            <a:ext cx="5671764" cy="1705723"/>
          </a:xfrm>
        </p:spPr>
        <p:txBody>
          <a:bodyPr/>
          <a:lstStyle>
            <a:lvl1pPr marL="0" indent="0" algn="l">
              <a:buNone/>
              <a:defRPr sz="2200">
                <a:latin typeface="+mn-lt"/>
              </a:defRPr>
            </a:lvl1pPr>
            <a:lvl2pPr marL="0" indent="0" algn="l">
              <a:buNone/>
              <a:defRPr sz="1765">
                <a:latin typeface="+mn-lt"/>
              </a:defRPr>
            </a:lvl2pPr>
            <a:lvl3pPr marL="0" indent="0" algn="l">
              <a:buNone/>
              <a:defRPr sz="1568">
                <a:latin typeface="+mn-lt"/>
              </a:defRPr>
            </a:lvl3pPr>
            <a:lvl4pPr marL="0" indent="0" algn="l">
              <a:buNone/>
              <a:defRPr sz="1372">
                <a:latin typeface="+mn-lt"/>
              </a:defRPr>
            </a:lvl4pPr>
            <a:lvl5pPr marL="0" indent="0" algn="l">
              <a:buNone/>
              <a:defRPr sz="1372">
                <a:latin typeface="+mn-lt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6096000" y="4975558"/>
            <a:ext cx="5671764" cy="1705723"/>
          </a:xfrm>
        </p:spPr>
        <p:txBody>
          <a:bodyPr/>
          <a:lstStyle>
            <a:lvl1pPr marL="0" indent="0" algn="l">
              <a:buNone/>
              <a:defRPr sz="2200">
                <a:latin typeface="+mn-lt"/>
              </a:defRPr>
            </a:lvl1pPr>
            <a:lvl2pPr marL="0" indent="0" algn="l">
              <a:buNone/>
              <a:defRPr sz="1765">
                <a:latin typeface="+mn-lt"/>
              </a:defRPr>
            </a:lvl2pPr>
            <a:lvl3pPr marL="0" indent="0" algn="l">
              <a:buNone/>
              <a:defRPr sz="1568">
                <a:latin typeface="+mn-lt"/>
              </a:defRPr>
            </a:lvl3pPr>
            <a:lvl4pPr marL="0" indent="0" algn="l">
              <a:buNone/>
              <a:defRPr sz="1372">
                <a:latin typeface="+mn-lt"/>
              </a:defRPr>
            </a:lvl4pPr>
            <a:lvl5pPr marL="0" indent="0" algn="l">
              <a:buNone/>
              <a:defRPr sz="1372">
                <a:latin typeface="+mn-lt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0674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4.07407E-6 L 0.03178 0.00047 " pathEditMode="relative" rAng="0" ptsTypes="AA">
                                      <p:cBhvr>
                                        <p:cTn id="9" dur="75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89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4" grpId="1" build="p">
        <p:tmplLst>
          <p:tmpl lvl="1">
            <p:tnLst>
              <p:par>
                <p:cTn presetID="63" presetClass="path" presetSubtype="0" accel="50000" decel="50000" fill="hold" nodeType="withEffect">
                  <p:stCondLst>
                    <p:cond delay="0"/>
                  </p:stCondLst>
                  <p:childTnLst>
                    <p:animMotion origin="layout" path="M -4.375E-6 -4.07407E-6 L 0.03178 0.00047 " pathEditMode="relative" rAng="0" ptsTypes="AA">
                      <p:cBhvr>
                        <p:cTn dur="750" fill="hold"/>
                        <p:tgtEl>
                          <p:spTgt spid="4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1589" y="23"/>
                    </p:animMotion>
                  </p:childTnLst>
                </p:cTn>
              </p:par>
            </p:tnLst>
          </p:tmpl>
        </p:tmplLst>
      </p:bldP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275347"/>
            <a:ext cx="11658600" cy="1870769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304800" y="419100"/>
            <a:ext cx="11658600" cy="590931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5107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  <p:sldLayoutId id="2147483712" r:id="rId2"/>
    <p:sldLayoutId id="2147483672" r:id="rId3"/>
    <p:sldLayoutId id="2147483749" r:id="rId4"/>
    <p:sldLayoutId id="2147483750" r:id="rId5"/>
    <p:sldLayoutId id="2147483752" r:id="rId6"/>
    <p:sldLayoutId id="2147483674" r:id="rId7"/>
    <p:sldLayoutId id="2147483720" r:id="rId8"/>
    <p:sldLayoutId id="2147483721" r:id="rId9"/>
    <p:sldLayoutId id="2147483732" r:id="rId10"/>
    <p:sldLayoutId id="2147483730" r:id="rId11"/>
    <p:sldLayoutId id="2147483716" r:id="rId12"/>
    <p:sldLayoutId id="2147483735" r:id="rId13"/>
    <p:sldLayoutId id="2147483700" r:id="rId14"/>
    <p:sldLayoutId id="2147483734" r:id="rId15"/>
    <p:sldLayoutId id="2147483701" r:id="rId16"/>
    <p:sldLayoutId id="2147483736" r:id="rId17"/>
    <p:sldLayoutId id="2147483733" r:id="rId18"/>
    <p:sldLayoutId id="2147483741" r:id="rId19"/>
    <p:sldLayoutId id="2147483727" r:id="rId20"/>
    <p:sldLayoutId id="2147483719" r:id="rId21"/>
    <p:sldLayoutId id="2147483655" r:id="rId22"/>
    <p:sldLayoutId id="2147483748" r:id="rId23"/>
    <p:sldLayoutId id="2147483753" r:id="rId24"/>
    <p:sldLayoutId id="2147483747" r:id="rId25"/>
    <p:sldLayoutId id="2147483745" r:id="rId26"/>
    <p:sldLayoutId id="2147483737" r:id="rId2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3600" b="0" i="0" kern="1200" spc="300" dirty="0">
          <a:gradFill>
            <a:gsLst>
              <a:gs pos="15000">
                <a:schemeClr val="tx1"/>
              </a:gs>
              <a:gs pos="47000">
                <a:schemeClr val="tx1"/>
              </a:gs>
            </a:gsLst>
            <a:lin ang="5400000" scaled="1"/>
          </a:gradFill>
          <a:latin typeface="Segoe UI Semibold" panose="020B0702040204020203" pitchFamily="34" charset="0"/>
          <a:ea typeface="+mn-ea"/>
          <a:cs typeface="Segoe UI Semibold" panose="020B0702040204020203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400" b="1" kern="1200">
          <a:gradFill>
            <a:gsLst>
              <a:gs pos="15000">
                <a:schemeClr val="tx1"/>
              </a:gs>
              <a:gs pos="47000">
                <a:schemeClr val="tx1"/>
              </a:gs>
            </a:gsLst>
            <a:lin ang="5400000" scaled="1"/>
          </a:gra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0" indent="0" algn="l" defTabSz="914400" rtl="0" eaLnBrk="1" latinLnBrk="0" hangingPunct="1">
        <a:lnSpc>
          <a:spcPct val="90000"/>
        </a:lnSpc>
        <a:spcBef>
          <a:spcPts val="1200"/>
        </a:spcBef>
        <a:spcAft>
          <a:spcPts val="1200"/>
        </a:spcAft>
        <a:buFont typeface="Arial" panose="020B0604020202020204" pitchFamily="34" charset="0"/>
        <a:buNone/>
        <a:defRPr sz="2000" b="1" kern="1200">
          <a:solidFill>
            <a:schemeClr val="tx2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192" userDrawn="1">
          <p15:clr>
            <a:srgbClr val="F26B43"/>
          </p15:clr>
        </p15:guide>
        <p15:guide id="4" pos="7536" userDrawn="1">
          <p15:clr>
            <a:srgbClr val="F26B43"/>
          </p15:clr>
        </p15:guide>
        <p15:guide id="5" orient="horz" pos="264" userDrawn="1">
          <p15:clr>
            <a:srgbClr val="F26B43"/>
          </p15:clr>
        </p15:guide>
        <p15:guide id="6" orient="horz" pos="792" userDrawn="1">
          <p15:clr>
            <a:srgbClr val="F26B43"/>
          </p15:clr>
        </p15:guide>
        <p15:guide id="7" orient="horz" pos="420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val 13"/>
          <p:cNvSpPr/>
          <p:nvPr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5" name="Oval 14"/>
          <p:cNvSpPr/>
          <p:nvPr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6" name="Oval 15"/>
          <p:cNvSpPr/>
          <p:nvPr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" name="Oval 9"/>
          <p:cNvSpPr/>
          <p:nvPr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" name="Oval 10"/>
          <p:cNvSpPr/>
          <p:nvPr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2" name="Oval 11"/>
          <p:cNvSpPr/>
          <p:nvPr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 cmpd="thinThick">
            <a:solidFill>
              <a:schemeClr val="accent1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6" name="Rectangle 45"/>
          <p:cNvSpPr/>
          <p:nvPr/>
        </p:nvSpPr>
        <p:spPr>
          <a:xfrm flipH="1">
            <a:off x="8725555" y="3991826"/>
            <a:ext cx="2995659" cy="70407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</a:pPr>
            <a:r>
              <a:rPr lang="en-US" sz="2800" b="1" dirty="0" smtClean="0">
                <a:gradFill>
                  <a:gsLst>
                    <a:gs pos="0">
                      <a:srgbClr val="75D1FF">
                        <a:lumMod val="5000"/>
                        <a:lumOff val="95000"/>
                      </a:srgbClr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Gill Sans MT" panose="020B0502020104020203" pitchFamily="34" charset="0"/>
              </a:rPr>
              <a:t>Big data project</a:t>
            </a:r>
            <a:endParaRPr lang="en-US" sz="2800" b="1" dirty="0">
              <a:gradFill>
                <a:gsLst>
                  <a:gs pos="0">
                    <a:srgbClr val="75D1FF">
                      <a:lumMod val="5000"/>
                      <a:lumOff val="95000"/>
                    </a:srgbClr>
                  </a:gs>
                  <a:gs pos="100000">
                    <a:srgbClr val="FFFFFF"/>
                  </a:gs>
                </a:gsLst>
                <a:lin ang="5400000" scaled="1"/>
              </a:gradFill>
              <a:latin typeface="Gill Sans MT" panose="020B0502020104020203" pitchFamily="34" charset="0"/>
            </a:endParaRPr>
          </a:p>
        </p:txBody>
      </p:sp>
      <p:sp>
        <p:nvSpPr>
          <p:cNvPr id="9" name="Title 6"/>
          <p:cNvSpPr txBox="1">
            <a:spLocks/>
          </p:cNvSpPr>
          <p:nvPr/>
        </p:nvSpPr>
        <p:spPr>
          <a:xfrm>
            <a:off x="1679957" y="3280601"/>
            <a:ext cx="5909265" cy="874205"/>
          </a:xfrm>
          <a:prstGeom prst="rect">
            <a:avLst/>
          </a:prstGeom>
        </p:spPr>
        <p:txBody>
          <a:bodyPr vert="horz" lIns="91440" tIns="0" rIns="91440" bIns="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1" i="0" kern="12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endParaRPr lang="en-US" sz="8800" spc="-300" dirty="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/>
                  </a:gs>
                </a:gsLst>
                <a:lin ang="5400000" scaled="1"/>
              </a:gradFill>
              <a:latin typeface="+mn-lt"/>
            </a:endParaRPr>
          </a:p>
        </p:txBody>
      </p:sp>
      <p:sp>
        <p:nvSpPr>
          <p:cNvPr id="7" name="Title 6"/>
          <p:cNvSpPr>
            <a:spLocks noGrp="1"/>
          </p:cNvSpPr>
          <p:nvPr>
            <p:ph type="ctrTitle"/>
          </p:nvPr>
        </p:nvSpPr>
        <p:spPr>
          <a:xfrm>
            <a:off x="961300" y="2680698"/>
            <a:ext cx="10255340" cy="1311128"/>
          </a:xfrm>
          <a:solidFill>
            <a:schemeClr val="accent2"/>
          </a:solidFill>
        </p:spPr>
        <p:txBody>
          <a:bodyPr/>
          <a:lstStyle/>
          <a:p>
            <a:pPr algn="ctr"/>
            <a:r>
              <a:rPr lang="en-US" dirty="0" smtClean="0">
                <a:latin typeface="Gill Sans MT" panose="020B0502020104020203" pitchFamily="34" charset="0"/>
              </a:rPr>
              <a:t>New York Taxi</a:t>
            </a:r>
            <a:r>
              <a:rPr lang="en-US" dirty="0">
                <a:latin typeface="Gill Sans MT" panose="020B0502020104020203" pitchFamily="34" charset="0"/>
              </a:rPr>
              <a:t> </a:t>
            </a:r>
          </a:p>
        </p:txBody>
      </p:sp>
      <p:sp>
        <p:nvSpPr>
          <p:cNvPr id="19" name="Freeform: Shape 18"/>
          <p:cNvSpPr/>
          <p:nvPr/>
        </p:nvSpPr>
        <p:spPr>
          <a:xfrm>
            <a:off x="8183876" y="4154806"/>
            <a:ext cx="488128" cy="488128"/>
          </a:xfrm>
          <a:custGeom>
            <a:avLst/>
            <a:gdLst>
              <a:gd name="connsiteX0" fmla="*/ 244064 w 488128"/>
              <a:gd name="connsiteY0" fmla="*/ 0 h 488128"/>
              <a:gd name="connsiteX1" fmla="*/ 488128 w 488128"/>
              <a:gd name="connsiteY1" fmla="*/ 244064 h 488128"/>
              <a:gd name="connsiteX2" fmla="*/ 244064 w 488128"/>
              <a:gd name="connsiteY2" fmla="*/ 488128 h 488128"/>
              <a:gd name="connsiteX3" fmla="*/ 0 w 488128"/>
              <a:gd name="connsiteY3" fmla="*/ 244064 h 488128"/>
              <a:gd name="connsiteX4" fmla="*/ 244064 w 488128"/>
              <a:gd name="connsiteY4" fmla="*/ 0 h 488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8128" h="488128">
                <a:moveTo>
                  <a:pt x="244064" y="0"/>
                </a:moveTo>
                <a:cubicBezTo>
                  <a:pt x="378857" y="0"/>
                  <a:pt x="488128" y="109271"/>
                  <a:pt x="488128" y="244064"/>
                </a:cubicBezTo>
                <a:cubicBezTo>
                  <a:pt x="488128" y="378857"/>
                  <a:pt x="378857" y="488128"/>
                  <a:pt x="244064" y="488128"/>
                </a:cubicBezTo>
                <a:cubicBezTo>
                  <a:pt x="109271" y="488128"/>
                  <a:pt x="0" y="378857"/>
                  <a:pt x="0" y="244064"/>
                </a:cubicBezTo>
                <a:cubicBezTo>
                  <a:pt x="0" y="109271"/>
                  <a:pt x="109271" y="0"/>
                  <a:pt x="24406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1514C-5E56-4738-A1FF-4B1CFD2A3E36}" type="slidenum">
              <a:rPr lang="en-US" smtClean="0"/>
              <a:t>1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5349922" y="5206596"/>
            <a:ext cx="39212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Gill Sans MT" panose="020B0502020104020203" pitchFamily="34" charset="0"/>
              </a:rPr>
              <a:t>Kaggle</a:t>
            </a:r>
            <a:endParaRPr lang="en-US" sz="3200" dirty="0"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8325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250"/>
                            </p:stCondLst>
                            <p:childTnLst>
                              <p:par>
                                <p:cTn id="5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250"/>
                            </p:stCondLst>
                            <p:childTnLst>
                              <p:par>
                                <p:cTn id="57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6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6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46" grpId="0" animBg="1"/>
      <p:bldP spid="19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/>
          <p:cNvSpPr>
            <a:spLocks noGrp="1"/>
          </p:cNvSpPr>
          <p:nvPr>
            <p:ph type="body" sz="quarter" idx="12"/>
          </p:nvPr>
        </p:nvSpPr>
        <p:spPr>
          <a:xfrm>
            <a:off x="4754457" y="638235"/>
            <a:ext cx="2757486" cy="923330"/>
          </a:xfrm>
        </p:spPr>
        <p:txBody>
          <a:bodyPr/>
          <a:lstStyle/>
          <a:p>
            <a:r>
              <a:rPr lang="en-US" sz="6000" dirty="0" smtClean="0">
                <a:latin typeface="Gill Sans MT" panose="020B0502020104020203" pitchFamily="34" charset="0"/>
              </a:rPr>
              <a:t>Results</a:t>
            </a:r>
            <a:endParaRPr lang="en-US" sz="6000" dirty="0">
              <a:latin typeface="Gill Sans MT" panose="020B0502020104020203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3518" y="6304002"/>
            <a:ext cx="577734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>
                <a:solidFill>
                  <a:schemeClr val="bg1"/>
                </a:solidFill>
                <a:latin typeface="Gill Sans MT" panose="020B0502020104020203" pitchFamily="34" charset="0"/>
              </a:rPr>
              <a:t>For each one of the top 10 streets</a:t>
            </a:r>
            <a:endParaRPr lang="en-US" sz="3000" dirty="0">
              <a:solidFill>
                <a:schemeClr val="bg1"/>
              </a:solidFill>
              <a:latin typeface="Gill Sans MT" panose="020B0502020104020203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457" y="164536"/>
            <a:ext cx="10191485" cy="6066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47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/>
          <p:cNvSpPr>
            <a:spLocks noGrp="1"/>
          </p:cNvSpPr>
          <p:nvPr>
            <p:ph type="body" sz="quarter" idx="12"/>
          </p:nvPr>
        </p:nvSpPr>
        <p:spPr>
          <a:xfrm>
            <a:off x="4754457" y="638235"/>
            <a:ext cx="2757486" cy="923330"/>
          </a:xfrm>
        </p:spPr>
        <p:txBody>
          <a:bodyPr/>
          <a:lstStyle/>
          <a:p>
            <a:r>
              <a:rPr lang="en-US" sz="6000" dirty="0" smtClean="0">
                <a:latin typeface="Gill Sans MT" panose="020B0502020104020203" pitchFamily="34" charset="0"/>
              </a:rPr>
              <a:t>Results</a:t>
            </a:r>
            <a:endParaRPr lang="en-US" sz="6000" dirty="0">
              <a:latin typeface="Gill Sans MT" panose="020B0502020104020203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3518" y="6304002"/>
            <a:ext cx="577734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>
                <a:solidFill>
                  <a:schemeClr val="bg1"/>
                </a:solidFill>
                <a:latin typeface="Gill Sans MT" panose="020B0502020104020203" pitchFamily="34" charset="0"/>
              </a:rPr>
              <a:t>Congestion analysis of New York</a:t>
            </a:r>
            <a:endParaRPr lang="en-US" sz="3000" dirty="0">
              <a:solidFill>
                <a:schemeClr val="bg1"/>
              </a:solidFill>
              <a:latin typeface="Gill Sans MT" panose="020B0502020104020203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488" y="276447"/>
            <a:ext cx="11247918" cy="6027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078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04800" y="2472751"/>
            <a:ext cx="4566001" cy="3348609"/>
          </a:xfrm>
        </p:spPr>
        <p:txBody>
          <a:bodyPr/>
          <a:lstStyle/>
          <a:p>
            <a:r>
              <a:rPr lang="en-US" b="1" u="sng" dirty="0" smtClean="0">
                <a:solidFill>
                  <a:schemeClr val="accent5"/>
                </a:solidFill>
                <a:latin typeface="Gill Sans MT" panose="020B0502020104020203" pitchFamily="34" charset="0"/>
              </a:rPr>
              <a:t>Features</a:t>
            </a:r>
          </a:p>
          <a:p>
            <a:r>
              <a:rPr lang="en-US" dirty="0" smtClean="0">
                <a:latin typeface="Gill Sans MT" panose="020B0502020104020203" pitchFamily="34" charset="0"/>
              </a:rPr>
              <a:t>- Which vendor</a:t>
            </a:r>
            <a:br>
              <a:rPr lang="en-US" dirty="0" smtClean="0">
                <a:latin typeface="Gill Sans MT" panose="020B0502020104020203" pitchFamily="34" charset="0"/>
              </a:rPr>
            </a:br>
            <a:r>
              <a:rPr lang="en-US" dirty="0" smtClean="0">
                <a:latin typeface="Gill Sans MT" panose="020B0502020104020203" pitchFamily="34" charset="0"/>
              </a:rPr>
              <a:t>- Day of the week </a:t>
            </a:r>
            <a:br>
              <a:rPr lang="en-US" dirty="0" smtClean="0">
                <a:latin typeface="Gill Sans MT" panose="020B0502020104020203" pitchFamily="34" charset="0"/>
              </a:rPr>
            </a:br>
            <a:r>
              <a:rPr lang="en-US" dirty="0" smtClean="0">
                <a:latin typeface="Gill Sans MT" panose="020B0502020104020203" pitchFamily="34" charset="0"/>
              </a:rPr>
              <a:t>- Month </a:t>
            </a:r>
            <a:r>
              <a:rPr lang="en-US" dirty="0">
                <a:latin typeface="Gill Sans MT" panose="020B0502020104020203" pitchFamily="34" charset="0"/>
              </a:rPr>
              <a:t/>
            </a:r>
            <a:br>
              <a:rPr lang="en-US" dirty="0">
                <a:latin typeface="Gill Sans MT" panose="020B0502020104020203" pitchFamily="34" charset="0"/>
              </a:rPr>
            </a:br>
            <a:r>
              <a:rPr lang="en-US" dirty="0" smtClean="0">
                <a:latin typeface="Gill Sans MT" panose="020B0502020104020203" pitchFamily="34" charset="0"/>
              </a:rPr>
              <a:t>- Is weekend? </a:t>
            </a:r>
            <a:br>
              <a:rPr lang="en-US" dirty="0" smtClean="0">
                <a:latin typeface="Gill Sans MT" panose="020B0502020104020203" pitchFamily="34" charset="0"/>
              </a:rPr>
            </a:br>
            <a:r>
              <a:rPr lang="en-US" dirty="0" smtClean="0">
                <a:latin typeface="Gill Sans MT" panose="020B0502020104020203" pitchFamily="34" charset="0"/>
              </a:rPr>
              <a:t>- Hour of the day</a:t>
            </a:r>
            <a:br>
              <a:rPr lang="en-US" dirty="0" smtClean="0">
                <a:latin typeface="Gill Sans MT" panose="020B0502020104020203" pitchFamily="34" charset="0"/>
              </a:rPr>
            </a:br>
            <a:r>
              <a:rPr lang="en-US" dirty="0" smtClean="0">
                <a:latin typeface="Gill Sans MT" panose="020B0502020104020203" pitchFamily="34" charset="0"/>
              </a:rPr>
              <a:t>- Distance</a:t>
            </a:r>
            <a:r>
              <a:rPr lang="en-US" dirty="0">
                <a:latin typeface="Gill Sans MT" panose="020B0502020104020203" pitchFamily="34" charset="0"/>
              </a:rPr>
              <a:t/>
            </a:r>
            <a:br>
              <a:rPr lang="en-US" dirty="0">
                <a:latin typeface="Gill Sans MT" panose="020B0502020104020203" pitchFamily="34" charset="0"/>
              </a:rPr>
            </a:br>
            <a:r>
              <a:rPr lang="en-US" dirty="0" smtClean="0">
                <a:latin typeface="Gill Sans MT" panose="020B0502020104020203" pitchFamily="34" charset="0"/>
              </a:rPr>
              <a:t>- Transformed location</a:t>
            </a:r>
            <a:endParaRPr lang="en-US" dirty="0">
              <a:latin typeface="Gill Sans MT" panose="020B0502020104020203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6096000" y="419100"/>
            <a:ext cx="5671764" cy="2055947"/>
          </a:xfrm>
        </p:spPr>
        <p:txBody>
          <a:bodyPr/>
          <a:lstStyle/>
          <a:p>
            <a:r>
              <a:rPr lang="en-US" sz="3000" dirty="0" smtClean="0">
                <a:solidFill>
                  <a:schemeClr val="accent5"/>
                </a:solidFill>
                <a:latin typeface="Gill Sans MT" panose="020B0502020104020203" pitchFamily="34" charset="0"/>
              </a:rPr>
              <a:t>How features are selected?</a:t>
            </a:r>
          </a:p>
          <a:p>
            <a:pPr marL="342900" indent="-342900">
              <a:buFontTx/>
              <a:buChar char="-"/>
            </a:pPr>
            <a:r>
              <a:rPr lang="en-US" sz="2800" b="0" dirty="0" smtClean="0">
                <a:latin typeface="Gill Sans MT" panose="020B0502020104020203" pitchFamily="34" charset="0"/>
              </a:rPr>
              <a:t>Forward selection</a:t>
            </a:r>
          </a:p>
          <a:p>
            <a:pPr marL="342900" indent="-342900">
              <a:buFontTx/>
              <a:buChar char="-"/>
            </a:pPr>
            <a:r>
              <a:rPr lang="en-US" sz="2800" b="0" dirty="0" smtClean="0">
                <a:latin typeface="Gill Sans MT" panose="020B0502020104020203" pitchFamily="34" charset="0"/>
              </a:rPr>
              <a:t>Correlations and relationships</a:t>
            </a:r>
          </a:p>
          <a:p>
            <a:pPr marL="342900" indent="-342900">
              <a:buFontTx/>
              <a:buChar char="-"/>
            </a:pPr>
            <a:r>
              <a:rPr lang="en-US" sz="2800" b="0" dirty="0" smtClean="0">
                <a:latin typeface="Gill Sans MT" panose="020B0502020104020203" pitchFamily="34" charset="0"/>
              </a:rPr>
              <a:t>Common sense!</a:t>
            </a:r>
            <a:endParaRPr lang="en-US" sz="2800" b="0" dirty="0">
              <a:latin typeface="Gill Sans MT" panose="020B05020201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E1514C-5E56-4738-A1FF-4B1CFD2A3E36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55244" y="0"/>
            <a:ext cx="4083304" cy="1855893"/>
          </a:xfrm>
        </p:spPr>
        <p:txBody>
          <a:bodyPr/>
          <a:lstStyle/>
          <a:p>
            <a:pPr algn="ctr"/>
            <a:r>
              <a:rPr lang="en-US" sz="5000" dirty="0" smtClean="0">
                <a:latin typeface="Gill Sans MT" panose="020B0502020104020203" pitchFamily="34" charset="0"/>
              </a:rPr>
              <a:t>Trip duration prediction</a:t>
            </a:r>
            <a:endParaRPr lang="en-US" sz="5000" dirty="0">
              <a:latin typeface="Gill Sans MT" panose="020B0502020104020203" pitchFamily="34" charset="0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096000" y="2697329"/>
            <a:ext cx="5671764" cy="1799467"/>
          </a:xfrm>
        </p:spPr>
        <p:txBody>
          <a:bodyPr/>
          <a:lstStyle/>
          <a:p>
            <a:r>
              <a:rPr lang="en-US" sz="3000" dirty="0" smtClean="0">
                <a:solidFill>
                  <a:schemeClr val="accent5"/>
                </a:solidFill>
                <a:latin typeface="Gill Sans MT" panose="020B0502020104020203" pitchFamily="34" charset="0"/>
              </a:rPr>
              <a:t>Distance</a:t>
            </a:r>
          </a:p>
          <a:p>
            <a:r>
              <a:rPr lang="en-US" sz="2800" b="0" dirty="0" smtClean="0">
                <a:latin typeface="Gill Sans MT" panose="020B0502020104020203" pitchFamily="34" charset="0"/>
              </a:rPr>
              <a:t>- Calculated using </a:t>
            </a:r>
            <a:r>
              <a:rPr lang="en-US" sz="2800" b="0" dirty="0" err="1" smtClean="0">
                <a:latin typeface="Gill Sans MT" panose="020B0502020104020203" pitchFamily="34" charset="0"/>
              </a:rPr>
              <a:t>harvesine</a:t>
            </a:r>
            <a:r>
              <a:rPr lang="en-US" sz="2800" b="0" dirty="0" smtClean="0">
                <a:latin typeface="Gill Sans MT" panose="020B0502020104020203" pitchFamily="34" charset="0"/>
              </a:rPr>
              <a:t> distance between 2 longitude and latitude points.</a:t>
            </a:r>
            <a:endParaRPr lang="en-US" sz="2800" b="0" dirty="0">
              <a:latin typeface="Gill Sans MT" panose="020B0502020104020203" pitchFamily="34" charset="0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078836" y="4719078"/>
            <a:ext cx="5671764" cy="2055947"/>
          </a:xfrm>
        </p:spPr>
        <p:txBody>
          <a:bodyPr/>
          <a:lstStyle/>
          <a:p>
            <a:r>
              <a:rPr lang="en-US" sz="3000" dirty="0" smtClean="0">
                <a:solidFill>
                  <a:schemeClr val="accent5"/>
                </a:solidFill>
                <a:latin typeface="Gill Sans MT" panose="020B0502020104020203" pitchFamily="34" charset="0"/>
              </a:rPr>
              <a:t>Machine learning models</a:t>
            </a:r>
          </a:p>
          <a:p>
            <a:pPr marL="342900" indent="-342900">
              <a:buFontTx/>
              <a:buChar char="-"/>
            </a:pPr>
            <a:r>
              <a:rPr lang="en-US" sz="2800" b="0" dirty="0" smtClean="0">
                <a:latin typeface="Gill Sans MT" panose="020B0502020104020203" pitchFamily="34" charset="0"/>
              </a:rPr>
              <a:t>Linear Regression</a:t>
            </a:r>
          </a:p>
          <a:p>
            <a:pPr marL="342900" indent="-342900">
              <a:buFontTx/>
              <a:buChar char="-"/>
            </a:pPr>
            <a:r>
              <a:rPr lang="en-US" sz="2800" b="0" dirty="0" smtClean="0">
                <a:latin typeface="Gill Sans MT" panose="020B0502020104020203" pitchFamily="34" charset="0"/>
              </a:rPr>
              <a:t>Random forest</a:t>
            </a:r>
          </a:p>
          <a:p>
            <a:pPr marL="342900" indent="-342900">
              <a:buFontTx/>
              <a:buChar char="-"/>
            </a:pPr>
            <a:r>
              <a:rPr lang="en-US" sz="2800" b="0" dirty="0" err="1" smtClean="0">
                <a:latin typeface="Gill Sans MT" panose="020B0502020104020203" pitchFamily="34" charset="0"/>
              </a:rPr>
              <a:t>XGBoost</a:t>
            </a:r>
            <a:endParaRPr lang="en-US" sz="2800" b="0" dirty="0"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8214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/>
          <p:cNvSpPr>
            <a:spLocks noGrp="1"/>
          </p:cNvSpPr>
          <p:nvPr>
            <p:ph type="body" sz="quarter" idx="12"/>
          </p:nvPr>
        </p:nvSpPr>
        <p:spPr>
          <a:xfrm>
            <a:off x="4091038" y="638235"/>
            <a:ext cx="4084323" cy="923330"/>
          </a:xfrm>
        </p:spPr>
        <p:txBody>
          <a:bodyPr/>
          <a:lstStyle/>
          <a:p>
            <a:r>
              <a:rPr lang="en-US" sz="6000" dirty="0" smtClean="0">
                <a:latin typeface="Gill Sans MT" panose="020B0502020104020203" pitchFamily="34" charset="0"/>
              </a:rPr>
              <a:t>Challenges</a:t>
            </a:r>
            <a:endParaRPr lang="en-US" sz="6000" dirty="0">
              <a:latin typeface="Gill Sans MT" panose="020B0502020104020203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213" y="2279939"/>
            <a:ext cx="1300593" cy="130059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63681" y="3730336"/>
            <a:ext cx="32835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Gill Sans MT" panose="020B0502020104020203" pitchFamily="34" charset="0"/>
              </a:rPr>
              <a:t>Geographical data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2951018" y="3190009"/>
            <a:ext cx="1963882" cy="1039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021719" y="2897621"/>
            <a:ext cx="63072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Gill Sans MT" panose="020B0502020104020203" pitchFamily="34" charset="0"/>
              </a:rPr>
              <a:t>Principle component analysis (PCA)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917" y="4722952"/>
            <a:ext cx="1117020" cy="111702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6509" y="4631165"/>
            <a:ext cx="1300593" cy="1300593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>
          <a:xfrm flipV="1">
            <a:off x="3340674" y="5441372"/>
            <a:ext cx="1963882" cy="1039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755065" y="4825914"/>
            <a:ext cx="14547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accent2"/>
                </a:solidFill>
                <a:latin typeface="Gill Sans MT" panose="020B0502020104020203" pitchFamily="34" charset="0"/>
              </a:rPr>
              <a:t>Log10</a:t>
            </a:r>
            <a:endParaRPr lang="en-US" sz="3200" dirty="0">
              <a:solidFill>
                <a:schemeClr val="accent2"/>
              </a:solidFill>
              <a:latin typeface="Gill Sans MT" panose="020B0502020104020203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304556" y="5148984"/>
            <a:ext cx="63072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Gill Sans MT" panose="020B0502020104020203" pitchFamily="34" charset="0"/>
              </a:rPr>
              <a:t>Normally distributed</a:t>
            </a:r>
          </a:p>
        </p:txBody>
      </p:sp>
    </p:spTree>
    <p:extLst>
      <p:ext uri="{BB962C8B-B14F-4D97-AF65-F5344CB8AC3E}">
        <p14:creationId xmlns:p14="http://schemas.microsoft.com/office/powerpoint/2010/main" val="3248013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04799" y="214717"/>
            <a:ext cx="2375877" cy="715581"/>
          </a:xfrm>
        </p:spPr>
        <p:txBody>
          <a:bodyPr/>
          <a:lstStyle/>
          <a:p>
            <a:r>
              <a:rPr lang="en-US" sz="4500" dirty="0" smtClean="0">
                <a:latin typeface="Gill Sans MT" panose="020B0502020104020203" pitchFamily="34" charset="0"/>
              </a:rPr>
              <a:t>Insights</a:t>
            </a:r>
            <a:endParaRPr lang="en-US" sz="4500" dirty="0">
              <a:latin typeface="Gill Sans MT" panose="020B0502020104020203" pitchFamily="34" charset="0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2879003" y="419100"/>
            <a:ext cx="9084398" cy="535531"/>
          </a:xfrm>
        </p:spPr>
        <p:txBody>
          <a:bodyPr/>
          <a:lstStyle/>
          <a:p>
            <a:r>
              <a:rPr lang="en-US" sz="3200" dirty="0" smtClean="0">
                <a:latin typeface="Gill Sans MT" panose="020B0502020104020203" pitchFamily="34" charset="0"/>
              </a:rPr>
              <a:t>Data talks!</a:t>
            </a:r>
            <a:endParaRPr lang="en-US" sz="3200" dirty="0">
              <a:latin typeface="Gill Sans MT" panose="020B0502020104020203" pitchFamily="34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997E989-D798-4C62-8E93-3D2D613C2488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72" t="21552" r="48656" b="29109"/>
          <a:stretch/>
        </p:blipFill>
        <p:spPr>
          <a:xfrm>
            <a:off x="2504209" y="1761990"/>
            <a:ext cx="7523018" cy="4541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049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04799" y="214717"/>
            <a:ext cx="2375877" cy="715581"/>
          </a:xfrm>
        </p:spPr>
        <p:txBody>
          <a:bodyPr/>
          <a:lstStyle/>
          <a:p>
            <a:r>
              <a:rPr lang="en-US" sz="4500" dirty="0" smtClean="0">
                <a:latin typeface="Gill Sans MT" panose="020B0502020104020203" pitchFamily="34" charset="0"/>
              </a:rPr>
              <a:t>Insights</a:t>
            </a:r>
            <a:endParaRPr lang="en-US" sz="4500" dirty="0">
              <a:latin typeface="Gill Sans MT" panose="020B0502020104020203" pitchFamily="34" charset="0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2879003" y="419100"/>
            <a:ext cx="9084398" cy="535531"/>
          </a:xfrm>
        </p:spPr>
        <p:txBody>
          <a:bodyPr/>
          <a:lstStyle/>
          <a:p>
            <a:r>
              <a:rPr lang="en-US" sz="3200" dirty="0" smtClean="0">
                <a:latin typeface="Gill Sans MT" panose="020B0502020104020203" pitchFamily="34" charset="0"/>
              </a:rPr>
              <a:t>Data talks!</a:t>
            </a:r>
            <a:endParaRPr lang="en-US" sz="3200" dirty="0">
              <a:latin typeface="Gill Sans MT" panose="020B0502020104020203" pitchFamily="34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997E989-D798-4C62-8E93-3D2D613C2488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r="819"/>
          <a:stretch/>
        </p:blipFill>
        <p:spPr>
          <a:xfrm>
            <a:off x="1804555" y="1447799"/>
            <a:ext cx="8388927" cy="521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367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04799" y="214717"/>
            <a:ext cx="2375877" cy="715581"/>
          </a:xfrm>
        </p:spPr>
        <p:txBody>
          <a:bodyPr/>
          <a:lstStyle/>
          <a:p>
            <a:r>
              <a:rPr lang="en-US" sz="4500" dirty="0" smtClean="0">
                <a:latin typeface="Gill Sans MT" panose="020B0502020104020203" pitchFamily="34" charset="0"/>
              </a:rPr>
              <a:t>Insights</a:t>
            </a:r>
            <a:endParaRPr lang="en-US" sz="4500" dirty="0">
              <a:latin typeface="Gill Sans MT" panose="020B0502020104020203" pitchFamily="34" charset="0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2879003" y="419100"/>
            <a:ext cx="9084398" cy="535531"/>
          </a:xfrm>
        </p:spPr>
        <p:txBody>
          <a:bodyPr/>
          <a:lstStyle/>
          <a:p>
            <a:r>
              <a:rPr lang="en-US" sz="3200" dirty="0" smtClean="0">
                <a:latin typeface="Gill Sans MT" panose="020B0502020104020203" pitchFamily="34" charset="0"/>
              </a:rPr>
              <a:t>Data talks!</a:t>
            </a:r>
            <a:endParaRPr lang="en-US" sz="3200" dirty="0">
              <a:latin typeface="Gill Sans MT" panose="020B0502020104020203" pitchFamily="34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997E989-D798-4C62-8E93-3D2D613C2488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r="1801" b="1324"/>
          <a:stretch/>
        </p:blipFill>
        <p:spPr>
          <a:xfrm>
            <a:off x="1991591" y="1438274"/>
            <a:ext cx="8305800" cy="5159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767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04799" y="214717"/>
            <a:ext cx="2375877" cy="715581"/>
          </a:xfrm>
        </p:spPr>
        <p:txBody>
          <a:bodyPr/>
          <a:lstStyle/>
          <a:p>
            <a:r>
              <a:rPr lang="en-US" sz="4500" dirty="0" smtClean="0">
                <a:latin typeface="Gill Sans MT" panose="020B0502020104020203" pitchFamily="34" charset="0"/>
              </a:rPr>
              <a:t>Insights</a:t>
            </a:r>
            <a:endParaRPr lang="en-US" sz="4500" dirty="0">
              <a:latin typeface="Gill Sans MT" panose="020B0502020104020203" pitchFamily="34" charset="0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2879003" y="419100"/>
            <a:ext cx="9084398" cy="535531"/>
          </a:xfrm>
        </p:spPr>
        <p:txBody>
          <a:bodyPr/>
          <a:lstStyle/>
          <a:p>
            <a:r>
              <a:rPr lang="en-US" sz="3200" dirty="0" smtClean="0">
                <a:latin typeface="Gill Sans MT" panose="020B0502020104020203" pitchFamily="34" charset="0"/>
              </a:rPr>
              <a:t>Where is the peak point of pickups?</a:t>
            </a:r>
            <a:endParaRPr lang="en-US" sz="3200" dirty="0">
              <a:latin typeface="Gill Sans MT" panose="020B0502020104020203" pitchFamily="34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997E989-D798-4C62-8E93-3D2D613C2488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" t="3417" r="1033" b="4939"/>
          <a:stretch/>
        </p:blipFill>
        <p:spPr>
          <a:xfrm>
            <a:off x="1267690" y="1403782"/>
            <a:ext cx="9902537" cy="5185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075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83230" y="2598127"/>
            <a:ext cx="5091544" cy="2281650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en-US" sz="3200" u="sng" dirty="0" smtClean="0">
                <a:solidFill>
                  <a:schemeClr val="accent5"/>
                </a:solidFill>
                <a:latin typeface="Gill Sans MT" panose="020B0502020104020203" pitchFamily="34" charset="0"/>
              </a:rPr>
              <a:t>Linear Regression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600" b="0" dirty="0" smtClean="0">
                <a:latin typeface="Gill Sans MT" panose="020B0502020104020203" pitchFamily="34" charset="0"/>
              </a:rPr>
              <a:t>R-squared: 0.65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600" b="0" dirty="0" smtClean="0">
                <a:latin typeface="Gill Sans MT" panose="020B0502020104020203" pitchFamily="34" charset="0"/>
              </a:rPr>
              <a:t>RMSE: 2.7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04799" y="214717"/>
            <a:ext cx="2375877" cy="715581"/>
          </a:xfrm>
        </p:spPr>
        <p:txBody>
          <a:bodyPr/>
          <a:lstStyle/>
          <a:p>
            <a:r>
              <a:rPr lang="en-US" sz="4500" dirty="0" smtClean="0">
                <a:latin typeface="Gill Sans MT" panose="020B0502020104020203" pitchFamily="34" charset="0"/>
              </a:rPr>
              <a:t>Results</a:t>
            </a:r>
            <a:endParaRPr lang="en-US" sz="4500" dirty="0">
              <a:latin typeface="Gill Sans MT" panose="020B0502020104020203" pitchFamily="34" charset="0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2879003" y="419100"/>
            <a:ext cx="9084398" cy="535531"/>
          </a:xfrm>
        </p:spPr>
        <p:txBody>
          <a:bodyPr/>
          <a:lstStyle/>
          <a:p>
            <a:r>
              <a:rPr lang="en-US" sz="3200" dirty="0" smtClean="0">
                <a:latin typeface="Gill Sans MT" panose="020B0502020104020203" pitchFamily="34" charset="0"/>
              </a:rPr>
              <a:t>“My model is working, this time I know why!”</a:t>
            </a:r>
            <a:endParaRPr lang="en-US" sz="3200" dirty="0">
              <a:latin typeface="Gill Sans MT" panose="020B0502020104020203" pitchFamily="34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997E989-D798-4C62-8E93-3D2D613C2488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9" name="Content Placeholder 1"/>
          <p:cNvSpPr>
            <a:spLocks noGrp="1"/>
          </p:cNvSpPr>
          <p:nvPr>
            <p:ph idx="1"/>
          </p:nvPr>
        </p:nvSpPr>
        <p:spPr>
          <a:xfrm>
            <a:off x="6317675" y="2598127"/>
            <a:ext cx="5060373" cy="2281650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en-US" sz="3200" u="sng" dirty="0" err="1" smtClean="0">
                <a:solidFill>
                  <a:schemeClr val="accent5"/>
                </a:solidFill>
                <a:latin typeface="Gill Sans MT" panose="020B0502020104020203" pitchFamily="34" charset="0"/>
              </a:rPr>
              <a:t>XGBoost</a:t>
            </a:r>
            <a:endParaRPr lang="en-US" sz="3200" u="sng" dirty="0" smtClean="0">
              <a:solidFill>
                <a:schemeClr val="accent5"/>
              </a:solidFill>
              <a:latin typeface="Gill Sans MT" panose="020B05020201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600" b="0" dirty="0" smtClean="0">
                <a:latin typeface="Gill Sans MT" panose="020B0502020104020203" pitchFamily="34" charset="0"/>
              </a:rPr>
              <a:t>R-squared: 0.76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600" b="0" dirty="0" smtClean="0">
                <a:latin typeface="Gill Sans MT" panose="020B0502020104020203" pitchFamily="34" charset="0"/>
              </a:rPr>
              <a:t>RMSE: 2.3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4799" y="6000053"/>
            <a:ext cx="9601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Gill Sans MT" panose="020B0502020104020203" pitchFamily="34" charset="0"/>
              </a:rPr>
              <a:t>- When it comes to business, explainable models always wins!</a:t>
            </a:r>
            <a:endParaRPr lang="en-US" sz="2800" dirty="0"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2554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66986" y="2063066"/>
            <a:ext cx="5208335" cy="2943113"/>
          </a:xfrm>
        </p:spPr>
        <p:txBody>
          <a:bodyPr/>
          <a:lstStyle/>
          <a:p>
            <a:r>
              <a:rPr lang="en-US" sz="6500" dirty="0" smtClean="0">
                <a:latin typeface="Gill Sans MT" panose="020B0502020104020203" pitchFamily="34" charset="0"/>
              </a:rPr>
              <a:t>Accidents scoring model</a:t>
            </a:r>
            <a:endParaRPr lang="en-US" sz="6500" dirty="0"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39100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1296" y="483105"/>
            <a:ext cx="9107555" cy="1200329"/>
          </a:xfrm>
        </p:spPr>
        <p:txBody>
          <a:bodyPr/>
          <a:lstStyle/>
          <a:p>
            <a:r>
              <a:rPr lang="en-US" dirty="0" smtClean="0">
                <a:latin typeface="Gill Sans MT" panose="020B0502020104020203" pitchFamily="34" charset="0"/>
              </a:rPr>
              <a:t>Project by</a:t>
            </a:r>
            <a:endParaRPr lang="en-US" dirty="0">
              <a:latin typeface="Gill Sans MT" panose="020B0502020104020203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540625" y="2881449"/>
            <a:ext cx="63356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800" dirty="0" smtClean="0">
                <a:latin typeface="Gill Sans MT" panose="020B0502020104020203" pitchFamily="34" charset="0"/>
              </a:rPr>
              <a:t>Menna </a:t>
            </a:r>
            <a:r>
              <a:rPr lang="en-US" sz="4800" dirty="0" smtClean="0">
                <a:latin typeface="Gill Sans MT" panose="020B0502020104020203" pitchFamily="34" charset="0"/>
              </a:rPr>
              <a:t>Mustafa</a:t>
            </a:r>
            <a:endParaRPr lang="en-US" sz="4800" dirty="0" smtClean="0"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17229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E1514C-5E56-4738-A1FF-4B1CFD2A3E36}" type="slidenum">
              <a:rPr lang="en-US" smtClean="0">
                <a:latin typeface="Gill Sans MT" panose="020B0502020104020203" pitchFamily="34" charset="0"/>
              </a:rPr>
              <a:pPr/>
              <a:t>20</a:t>
            </a:fld>
            <a:endParaRPr lang="en-US">
              <a:latin typeface="Gill Sans MT" panose="020B0502020104020203" pitchFamily="34" charset="0"/>
            </a:endParaRPr>
          </a:p>
        </p:txBody>
      </p:sp>
      <p:sp>
        <p:nvSpPr>
          <p:cNvPr id="16" name="Content Placeholder 15"/>
          <p:cNvSpPr>
            <a:spLocks noGrp="1"/>
          </p:cNvSpPr>
          <p:nvPr>
            <p:ph idx="18"/>
          </p:nvPr>
        </p:nvSpPr>
        <p:spPr/>
        <p:txBody>
          <a:bodyPr/>
          <a:lstStyle/>
          <a:p>
            <a:r>
              <a:rPr lang="en-US">
                <a:latin typeface="Gill Sans MT" panose="020B0502020104020203" pitchFamily="34" charset="0"/>
              </a:rPr>
              <a:t>1</a:t>
            </a:r>
            <a:endParaRPr lang="en-US" dirty="0">
              <a:latin typeface="Gill Sans MT" panose="020B0502020104020203" pitchFamily="34" charset="0"/>
            </a:endParaRPr>
          </a:p>
        </p:txBody>
      </p:sp>
      <p:sp>
        <p:nvSpPr>
          <p:cNvPr id="42" name="Text Placeholder 41"/>
          <p:cNvSpPr>
            <a:spLocks noGrp="1"/>
          </p:cNvSpPr>
          <p:nvPr>
            <p:ph type="body" sz="quarter" idx="11"/>
          </p:nvPr>
        </p:nvSpPr>
        <p:spPr>
          <a:xfrm>
            <a:off x="0" y="3429000"/>
            <a:ext cx="6096000" cy="2459135"/>
          </a:xfrm>
        </p:spPr>
        <p:txBody>
          <a:bodyPr/>
          <a:lstStyle/>
          <a:p>
            <a:r>
              <a:rPr lang="en-US" dirty="0" smtClean="0">
                <a:latin typeface="Gill Sans MT" panose="020B0502020104020203" pitchFamily="34" charset="0"/>
              </a:rPr>
              <a:t>Number of accidents score</a:t>
            </a:r>
          </a:p>
          <a:p>
            <a:pPr lvl="2"/>
            <a:r>
              <a:rPr lang="en-US" dirty="0" smtClean="0">
                <a:latin typeface="Gill Sans MT" panose="020B0502020104020203" pitchFamily="34" charset="0"/>
              </a:rPr>
              <a:t>No risk (1) : 1~4</a:t>
            </a:r>
            <a:br>
              <a:rPr lang="en-US" dirty="0" smtClean="0">
                <a:latin typeface="Gill Sans MT" panose="020B0502020104020203" pitchFamily="34" charset="0"/>
              </a:rPr>
            </a:br>
            <a:r>
              <a:rPr lang="en-US" dirty="0" smtClean="0">
                <a:latin typeface="Gill Sans MT" panose="020B0502020104020203" pitchFamily="34" charset="0"/>
              </a:rPr>
              <a:t>Low risk (2) : 5~11</a:t>
            </a:r>
            <a:br>
              <a:rPr lang="en-US" dirty="0" smtClean="0">
                <a:latin typeface="Gill Sans MT" panose="020B0502020104020203" pitchFamily="34" charset="0"/>
              </a:rPr>
            </a:br>
            <a:r>
              <a:rPr lang="en-US" dirty="0" smtClean="0">
                <a:latin typeface="Gill Sans MT" panose="020B0502020104020203" pitchFamily="34" charset="0"/>
              </a:rPr>
              <a:t>Medium risk (3) : 12~24</a:t>
            </a:r>
            <a:br>
              <a:rPr lang="en-US" dirty="0" smtClean="0">
                <a:latin typeface="Gill Sans MT" panose="020B0502020104020203" pitchFamily="34" charset="0"/>
              </a:rPr>
            </a:br>
            <a:r>
              <a:rPr lang="en-US" dirty="0" smtClean="0">
                <a:latin typeface="Gill Sans MT" panose="020B0502020104020203" pitchFamily="34" charset="0"/>
              </a:rPr>
              <a:t>high risk (4) : More than 25</a:t>
            </a:r>
            <a:endParaRPr lang="en-US" dirty="0">
              <a:latin typeface="Gill Sans MT" panose="020B0502020104020203" pitchFamily="34" charset="0"/>
            </a:endParaRP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9"/>
          </p:nvPr>
        </p:nvSpPr>
        <p:spPr>
          <a:xfrm>
            <a:off x="0" y="1554163"/>
            <a:ext cx="6096000" cy="1089529"/>
          </a:xfrm>
        </p:spPr>
        <p:txBody>
          <a:bodyPr/>
          <a:lstStyle/>
          <a:p>
            <a:r>
              <a:rPr lang="en-US" dirty="0" smtClean="0">
                <a:latin typeface="Gill Sans MT" panose="020B0502020104020203" pitchFamily="34" charset="0"/>
              </a:rPr>
              <a:t>How many accident occur in this location?</a:t>
            </a:r>
            <a:endParaRPr lang="en-US" dirty="0">
              <a:latin typeface="Gill Sans MT" panose="020B0502020104020203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463145" y="0"/>
            <a:ext cx="5728855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ill Sans MT" panose="020B0502020104020203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2992" y="1911928"/>
            <a:ext cx="1949159" cy="1949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30645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 Placeholder 29"/>
          <p:cNvSpPr>
            <a:spLocks noGrp="1"/>
          </p:cNvSpPr>
          <p:nvPr>
            <p:ph type="body" sz="quarter" idx="11"/>
          </p:nvPr>
        </p:nvSpPr>
        <p:spPr>
          <a:xfrm>
            <a:off x="6094443" y="3425619"/>
            <a:ext cx="6097555" cy="2957733"/>
          </a:xfrm>
        </p:spPr>
        <p:txBody>
          <a:bodyPr/>
          <a:lstStyle/>
          <a:p>
            <a:r>
              <a:rPr lang="en-US" dirty="0" smtClean="0">
                <a:latin typeface="Gill Sans MT" panose="020B0502020104020203" pitchFamily="34" charset="0"/>
              </a:rPr>
              <a:t>Number of injured persons score</a:t>
            </a:r>
          </a:p>
          <a:p>
            <a:pPr lvl="2"/>
            <a:r>
              <a:rPr lang="en-US" dirty="0" smtClean="0">
                <a:latin typeface="Gill Sans MT" panose="020B0502020104020203" pitchFamily="34" charset="0"/>
              </a:rPr>
              <a:t>No risk (1) : 0</a:t>
            </a:r>
            <a:r>
              <a:rPr lang="en-US" dirty="0">
                <a:latin typeface="Gill Sans MT" panose="020B0502020104020203" pitchFamily="34" charset="0"/>
              </a:rPr>
              <a:t/>
            </a:r>
            <a:br>
              <a:rPr lang="en-US" dirty="0">
                <a:latin typeface="Gill Sans MT" panose="020B0502020104020203" pitchFamily="34" charset="0"/>
              </a:rPr>
            </a:br>
            <a:r>
              <a:rPr lang="en-US" dirty="0" smtClean="0">
                <a:latin typeface="Gill Sans MT" panose="020B0502020104020203" pitchFamily="34" charset="0"/>
              </a:rPr>
              <a:t>Low risk (2) : 1</a:t>
            </a:r>
            <a:br>
              <a:rPr lang="en-US" dirty="0" smtClean="0">
                <a:latin typeface="Gill Sans MT" panose="020B0502020104020203" pitchFamily="34" charset="0"/>
              </a:rPr>
            </a:br>
            <a:r>
              <a:rPr lang="en-US" dirty="0" smtClean="0">
                <a:latin typeface="Gill Sans MT" panose="020B0502020104020203" pitchFamily="34" charset="0"/>
              </a:rPr>
              <a:t>Medium risk (3):  2~5</a:t>
            </a:r>
            <a:br>
              <a:rPr lang="en-US" dirty="0" smtClean="0">
                <a:latin typeface="Gill Sans MT" panose="020B0502020104020203" pitchFamily="34" charset="0"/>
              </a:rPr>
            </a:br>
            <a:r>
              <a:rPr lang="en-US" dirty="0" smtClean="0">
                <a:latin typeface="Gill Sans MT" panose="020B0502020104020203" pitchFamily="34" charset="0"/>
              </a:rPr>
              <a:t>High risk (4): More than 5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9"/>
          </p:nvPr>
        </p:nvSpPr>
        <p:spPr>
          <a:xfrm>
            <a:off x="6094443" y="1554163"/>
            <a:ext cx="6097556" cy="1217769"/>
          </a:xfrm>
        </p:spPr>
        <p:txBody>
          <a:bodyPr/>
          <a:lstStyle/>
          <a:p>
            <a:r>
              <a:rPr lang="en-US" dirty="0" smtClean="0">
                <a:latin typeface="Gill Sans MT" panose="020B0502020104020203" pitchFamily="34" charset="0"/>
              </a:rPr>
              <a:t>How many person </a:t>
            </a:r>
          </a:p>
          <a:p>
            <a:r>
              <a:rPr lang="en-US" dirty="0" smtClean="0">
                <a:latin typeface="Gill Sans MT" panose="020B0502020104020203" pitchFamily="34" charset="0"/>
              </a:rPr>
              <a:t>got injured?</a:t>
            </a:r>
            <a:endParaRPr lang="en-US" dirty="0">
              <a:latin typeface="Gill Sans MT" panose="020B0502020104020203" pitchFamily="34" charset="0"/>
            </a:endParaRPr>
          </a:p>
        </p:txBody>
      </p:sp>
      <p:sp>
        <p:nvSpPr>
          <p:cNvPr id="40" name="Content Placeholder 39"/>
          <p:cNvSpPr>
            <a:spLocks noGrp="1"/>
          </p:cNvSpPr>
          <p:nvPr>
            <p:ph idx="18"/>
          </p:nvPr>
        </p:nvSpPr>
        <p:spPr>
          <a:xfrm>
            <a:off x="7954500" y="419100"/>
            <a:ext cx="2377440" cy="840230"/>
          </a:xfrm>
        </p:spPr>
        <p:txBody>
          <a:bodyPr/>
          <a:lstStyle/>
          <a:p>
            <a:r>
              <a:rPr lang="en-US" dirty="0">
                <a:latin typeface="Gill Sans MT" panose="020B0502020104020203" pitchFamily="34" charset="0"/>
              </a:rPr>
              <a:t>2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E1514C-5E56-4738-A1FF-4B1CFD2A3E36}" type="slidenum">
              <a:rPr lang="en-US" smtClean="0">
                <a:latin typeface="Gill Sans MT" panose="020B0502020104020203" pitchFamily="34" charset="0"/>
              </a:rPr>
              <a:pPr/>
              <a:t>21</a:t>
            </a:fld>
            <a:endParaRPr lang="en-US">
              <a:latin typeface="Gill Sans MT" panose="020B0502020104020203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" y="0"/>
            <a:ext cx="5330536" cy="685006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ill Sans MT" panose="020B0502020104020203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4676" y="2163047"/>
            <a:ext cx="2601185" cy="2601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29164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E1514C-5E56-4738-A1FF-4B1CFD2A3E36}" type="slidenum">
              <a:rPr lang="en-US" smtClean="0">
                <a:latin typeface="Gill Sans MT" panose="020B0502020104020203" pitchFamily="34" charset="0"/>
              </a:rPr>
              <a:pPr/>
              <a:t>22</a:t>
            </a:fld>
            <a:endParaRPr lang="en-US">
              <a:latin typeface="Gill Sans MT" panose="020B0502020104020203" pitchFamily="34" charset="0"/>
            </a:endParaRPr>
          </a:p>
        </p:txBody>
      </p:sp>
      <p:sp>
        <p:nvSpPr>
          <p:cNvPr id="16" name="Content Placeholder 15"/>
          <p:cNvSpPr>
            <a:spLocks noGrp="1"/>
          </p:cNvSpPr>
          <p:nvPr>
            <p:ph idx="18"/>
          </p:nvPr>
        </p:nvSpPr>
        <p:spPr/>
        <p:txBody>
          <a:bodyPr/>
          <a:lstStyle/>
          <a:p>
            <a:r>
              <a:rPr lang="ar-EG" dirty="0">
                <a:latin typeface="Gill Sans MT" panose="020B0502020104020203" pitchFamily="34" charset="0"/>
              </a:rPr>
              <a:t>3</a:t>
            </a:r>
            <a:endParaRPr lang="en-US" dirty="0">
              <a:latin typeface="Gill Sans MT" panose="020B0502020104020203" pitchFamily="34" charset="0"/>
            </a:endParaRPr>
          </a:p>
        </p:txBody>
      </p:sp>
      <p:sp>
        <p:nvSpPr>
          <p:cNvPr id="42" name="Text Placeholder 41"/>
          <p:cNvSpPr>
            <a:spLocks noGrp="1"/>
          </p:cNvSpPr>
          <p:nvPr>
            <p:ph type="body" sz="quarter" idx="11"/>
          </p:nvPr>
        </p:nvSpPr>
        <p:spPr>
          <a:xfrm>
            <a:off x="183573" y="3428999"/>
            <a:ext cx="6096000" cy="2459135"/>
          </a:xfrm>
        </p:spPr>
        <p:txBody>
          <a:bodyPr/>
          <a:lstStyle/>
          <a:p>
            <a:r>
              <a:rPr lang="en-US" dirty="0" smtClean="0">
                <a:latin typeface="Gill Sans MT" panose="020B0502020104020203" pitchFamily="34" charset="0"/>
              </a:rPr>
              <a:t>Time score</a:t>
            </a:r>
          </a:p>
          <a:p>
            <a:pPr lvl="2"/>
            <a:r>
              <a:rPr lang="en-US" dirty="0" smtClean="0">
                <a:latin typeface="Gill Sans MT" panose="020B0502020104020203" pitchFamily="34" charset="0"/>
              </a:rPr>
              <a:t>No risk (1) : More than 15 weeks or 1 accident</a:t>
            </a:r>
            <a:br>
              <a:rPr lang="en-US" dirty="0" smtClean="0">
                <a:latin typeface="Gill Sans MT" panose="020B0502020104020203" pitchFamily="34" charset="0"/>
              </a:rPr>
            </a:br>
            <a:r>
              <a:rPr lang="en-US" dirty="0" smtClean="0">
                <a:latin typeface="Gill Sans MT" panose="020B0502020104020203" pitchFamily="34" charset="0"/>
              </a:rPr>
              <a:t>Low risk (2) : Less than 15 week</a:t>
            </a:r>
            <a:br>
              <a:rPr lang="en-US" dirty="0" smtClean="0">
                <a:latin typeface="Gill Sans MT" panose="020B0502020104020203" pitchFamily="34" charset="0"/>
              </a:rPr>
            </a:br>
            <a:r>
              <a:rPr lang="en-US" dirty="0" smtClean="0">
                <a:latin typeface="Gill Sans MT" panose="020B0502020104020203" pitchFamily="34" charset="0"/>
              </a:rPr>
              <a:t>Medium risk (3) : Less than 1 week</a:t>
            </a:r>
            <a:br>
              <a:rPr lang="en-US" dirty="0" smtClean="0">
                <a:latin typeface="Gill Sans MT" panose="020B0502020104020203" pitchFamily="34" charset="0"/>
              </a:rPr>
            </a:br>
            <a:r>
              <a:rPr lang="en-US" dirty="0" smtClean="0">
                <a:latin typeface="Gill Sans MT" panose="020B0502020104020203" pitchFamily="34" charset="0"/>
              </a:rPr>
              <a:t>high risk (4) : Less than 1 day</a:t>
            </a:r>
            <a:endParaRPr lang="en-US" dirty="0">
              <a:latin typeface="Gill Sans MT" panose="020B0502020104020203" pitchFamily="34" charset="0"/>
            </a:endParaRP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9"/>
          </p:nvPr>
        </p:nvSpPr>
        <p:spPr>
          <a:xfrm>
            <a:off x="0" y="1554163"/>
            <a:ext cx="6096000" cy="1089529"/>
          </a:xfrm>
        </p:spPr>
        <p:txBody>
          <a:bodyPr/>
          <a:lstStyle/>
          <a:p>
            <a:r>
              <a:rPr lang="en-US" dirty="0" smtClean="0">
                <a:latin typeface="Gill Sans MT" panose="020B0502020104020203" pitchFamily="34" charset="0"/>
              </a:rPr>
              <a:t>Time interval of those accidents</a:t>
            </a:r>
            <a:endParaRPr lang="en-US" dirty="0">
              <a:latin typeface="Gill Sans MT" panose="020B0502020104020203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463145" y="0"/>
            <a:ext cx="5728855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ill Sans MT" panose="020B0502020104020203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0271" y="2243571"/>
            <a:ext cx="2370856" cy="2370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45368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993" y="4154351"/>
            <a:ext cx="11660405" cy="625641"/>
          </a:xfrm>
        </p:spPr>
        <p:txBody>
          <a:bodyPr/>
          <a:lstStyle/>
          <a:p>
            <a:r>
              <a:rPr lang="en-US" sz="4500" dirty="0" smtClean="0">
                <a:latin typeface="Gill Sans MT" panose="020B0502020104020203" pitchFamily="34" charset="0"/>
              </a:rPr>
              <a:t>0.5* Time score </a:t>
            </a:r>
            <a:br>
              <a:rPr lang="en-US" sz="4500" dirty="0" smtClean="0">
                <a:latin typeface="Gill Sans MT" panose="020B0502020104020203" pitchFamily="34" charset="0"/>
              </a:rPr>
            </a:br>
            <a:r>
              <a:rPr lang="en-US" sz="4500" dirty="0" smtClean="0">
                <a:latin typeface="Gill Sans MT" panose="020B0502020104020203" pitchFamily="34" charset="0"/>
              </a:rPr>
              <a:t>+ 0.3*Number of injured persons score </a:t>
            </a:r>
            <a:br>
              <a:rPr lang="en-US" sz="4500" dirty="0" smtClean="0">
                <a:latin typeface="Gill Sans MT" panose="020B0502020104020203" pitchFamily="34" charset="0"/>
              </a:rPr>
            </a:br>
            <a:r>
              <a:rPr lang="en-US" sz="4500" dirty="0" smtClean="0">
                <a:latin typeface="Gill Sans MT" panose="020B0502020104020203" pitchFamily="34" charset="0"/>
              </a:rPr>
              <a:t>+ 0.2*Number of accidents score</a:t>
            </a:r>
            <a:endParaRPr lang="en-US" sz="4500" dirty="0">
              <a:latin typeface="Gill Sans MT" panose="020B0502020104020203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923323" y="186061"/>
            <a:ext cx="4376615" cy="923330"/>
          </a:xfrm>
        </p:spPr>
        <p:txBody>
          <a:bodyPr/>
          <a:lstStyle/>
          <a:p>
            <a:r>
              <a:rPr lang="en-US" sz="6000" dirty="0" smtClean="0">
                <a:solidFill>
                  <a:schemeClr val="accent4"/>
                </a:solidFill>
                <a:latin typeface="Gill Sans MT" panose="020B0502020104020203" pitchFamily="34" charset="0"/>
              </a:rPr>
              <a:t>Scoring</a:t>
            </a:r>
            <a:endParaRPr lang="en-US" sz="6000" dirty="0">
              <a:solidFill>
                <a:schemeClr val="accent4"/>
              </a:solidFill>
              <a:latin typeface="Gill Sans MT" panose="020B0502020104020203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254827" y="5912427"/>
            <a:ext cx="7741228" cy="363682"/>
          </a:xfrm>
          <a:prstGeom prst="rect">
            <a:avLst/>
          </a:prstGeom>
          <a:gradFill flip="none" rotWithShape="1">
            <a:gsLst>
              <a:gs pos="0">
                <a:srgbClr val="FF0000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2254827" y="5663046"/>
            <a:ext cx="0" cy="80010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9961418" y="5663046"/>
            <a:ext cx="0" cy="80010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0072254" y="5747382"/>
            <a:ext cx="91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Gill Sans MT" panose="020B0502020104020203" pitchFamily="34" charset="0"/>
              </a:rPr>
              <a:t>1.0</a:t>
            </a:r>
            <a:endParaRPr lang="en-US" sz="3200" dirty="0">
              <a:solidFill>
                <a:schemeClr val="bg1"/>
              </a:solidFill>
              <a:latin typeface="Gill Sans MT" panose="020B0502020104020203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451264" y="5725275"/>
            <a:ext cx="91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FF0000"/>
                </a:solidFill>
                <a:latin typeface="Gill Sans MT" panose="020B0502020104020203" pitchFamily="34" charset="0"/>
              </a:rPr>
              <a:t>3.4</a:t>
            </a:r>
            <a:endParaRPr lang="en-US" sz="3200" dirty="0">
              <a:solidFill>
                <a:srgbClr val="FF0000"/>
              </a:solidFill>
              <a:latin typeface="Gill Sans MT" panose="020B0502020104020203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9439" y="930458"/>
            <a:ext cx="887512" cy="887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801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RStudio_ Notebook Output 4_23_2018 9_23_37 PM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272473"/>
            <a:ext cx="12192000" cy="637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810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80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44630" y="348670"/>
            <a:ext cx="9107555" cy="1061829"/>
          </a:xfrm>
        </p:spPr>
        <p:txBody>
          <a:bodyPr/>
          <a:lstStyle/>
          <a:p>
            <a:r>
              <a:rPr lang="en-US" sz="7000" dirty="0" smtClean="0">
                <a:latin typeface="Gill Sans MT" panose="020B0502020104020203" pitchFamily="34" charset="0"/>
              </a:rPr>
              <a:t>Future work</a:t>
            </a:r>
            <a:endParaRPr lang="en-US" sz="7000" dirty="0">
              <a:latin typeface="Gill Sans MT" panose="020B0502020104020203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583620" y="1731901"/>
            <a:ext cx="76954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3200" dirty="0" smtClean="0">
                <a:latin typeface="Gill Sans MT" panose="020B0502020104020203" pitchFamily="34" charset="0"/>
              </a:rPr>
              <a:t>Improving scoring model</a:t>
            </a:r>
          </a:p>
          <a:p>
            <a:pPr marL="285750" indent="-285750">
              <a:buFontTx/>
              <a:buChar char="-"/>
            </a:pPr>
            <a:r>
              <a:rPr lang="en-US" sz="3200" dirty="0" smtClean="0">
                <a:latin typeface="Gill Sans MT" panose="020B0502020104020203" pitchFamily="34" charset="0"/>
              </a:rPr>
              <a:t>Fastest-safest routes recommending</a:t>
            </a:r>
          </a:p>
          <a:p>
            <a:pPr marL="285750" indent="-285750">
              <a:buFontTx/>
              <a:buChar char="-"/>
            </a:pPr>
            <a:r>
              <a:rPr lang="en-US" sz="3200" dirty="0" smtClean="0">
                <a:latin typeface="Gill Sans MT" panose="020B0502020104020203" pitchFamily="34" charset="0"/>
              </a:rPr>
              <a:t>Improve prediction accuracy</a:t>
            </a:r>
            <a:endParaRPr lang="en-US" sz="3200" dirty="0">
              <a:latin typeface="Gill Sans MT" panose="020B0502020104020203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2840" y="3622964"/>
            <a:ext cx="1775978" cy="1775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2757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747687" y="6492875"/>
            <a:ext cx="431425" cy="365125"/>
          </a:xfrm>
          <a:prstGeom prst="rect">
            <a:avLst/>
          </a:prstGeom>
        </p:spPr>
        <p:txBody>
          <a:bodyPr/>
          <a:lstStyle/>
          <a:p>
            <a:fld id="{5AE1514C-5E56-4738-A1FF-4B1CFD2A3E36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3564226" y="4898653"/>
            <a:ext cx="8097838" cy="646331"/>
          </a:xfrm>
        </p:spPr>
        <p:txBody>
          <a:bodyPr/>
          <a:lstStyle/>
          <a:p>
            <a:r>
              <a:rPr lang="en-US" dirty="0" smtClean="0">
                <a:latin typeface="Gill Sans MT" panose="020B0502020104020203" pitchFamily="34" charset="0"/>
              </a:rPr>
              <a:t>—W. Edwards Deming</a:t>
            </a:r>
            <a:endParaRPr lang="en-US" dirty="0">
              <a:latin typeface="Gill Sans MT" panose="020B0502020104020203" pitchFamily="34" charset="0"/>
            </a:endParaRPr>
          </a:p>
          <a:p>
            <a:endParaRPr lang="en-US" dirty="0">
              <a:latin typeface="Gill Sans MT" panose="020B0502020104020203" pitchFamily="34" charset="0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304800" y="2413337"/>
            <a:ext cx="11658600" cy="2031325"/>
          </a:xfrm>
        </p:spPr>
        <p:txBody>
          <a:bodyPr/>
          <a:lstStyle/>
          <a:p>
            <a:r>
              <a:rPr lang="en-US" sz="7000" dirty="0" smtClean="0">
                <a:solidFill>
                  <a:schemeClr val="tx1"/>
                </a:solidFill>
                <a:latin typeface="Gill Sans MT" panose="020B0502020104020203" pitchFamily="34" charset="0"/>
              </a:rPr>
              <a:t>In God we trust, </a:t>
            </a:r>
            <a:r>
              <a:rPr lang="en-US" sz="7000" dirty="0">
                <a:solidFill>
                  <a:schemeClr val="tx1"/>
                </a:solidFill>
                <a:latin typeface="Gill Sans MT" panose="020B0502020104020203" pitchFamily="34" charset="0"/>
              </a:rPr>
              <a:t/>
            </a:r>
            <a:br>
              <a:rPr lang="en-US" sz="7000" dirty="0">
                <a:solidFill>
                  <a:schemeClr val="tx1"/>
                </a:solidFill>
                <a:latin typeface="Gill Sans MT" panose="020B0502020104020203" pitchFamily="34" charset="0"/>
              </a:rPr>
            </a:br>
            <a:r>
              <a:rPr lang="en-US" sz="7000" b="1" dirty="0" smtClean="0">
                <a:solidFill>
                  <a:schemeClr val="tx1"/>
                </a:solidFill>
                <a:latin typeface="Gill Sans MT" panose="020B0502020104020203" pitchFamily="34" charset="0"/>
              </a:rPr>
              <a:t>all others must bring data.</a:t>
            </a:r>
            <a:endParaRPr lang="en-US" sz="7000" b="1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7313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23849" y="1675289"/>
            <a:ext cx="9107555" cy="1200329"/>
          </a:xfrm>
        </p:spPr>
        <p:txBody>
          <a:bodyPr/>
          <a:lstStyle/>
          <a:p>
            <a:r>
              <a:rPr lang="en-US" dirty="0" smtClean="0"/>
              <a:t>Thank You!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2221" y="3932094"/>
            <a:ext cx="1300593" cy="1300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2905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731520" y="3090289"/>
            <a:ext cx="11199223" cy="1089529"/>
          </a:xfrm>
        </p:spPr>
        <p:txBody>
          <a:bodyPr/>
          <a:lstStyle/>
          <a:p>
            <a:pPr algn="ctr"/>
            <a:r>
              <a:rPr lang="en-US" b="1" dirty="0" smtClean="0">
                <a:latin typeface="Gill Sans MT" panose="020B0502020104020203" pitchFamily="34" charset="0"/>
              </a:rPr>
              <a:t>“Time is what we want most, but what we use worst”</a:t>
            </a:r>
            <a:endParaRPr lang="en-US" b="1" dirty="0">
              <a:latin typeface="Gill Sans MT" panose="020B0502020104020203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3107917" y="4083734"/>
            <a:ext cx="8097838" cy="480131"/>
          </a:xfrm>
        </p:spPr>
        <p:txBody>
          <a:bodyPr/>
          <a:lstStyle/>
          <a:p>
            <a:r>
              <a:rPr lang="en-US" sz="2800" dirty="0" smtClean="0">
                <a:latin typeface="Gill Sans MT" panose="020B0502020104020203" pitchFamily="34" charset="0"/>
              </a:rPr>
              <a:t>—William Penn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0200" y="6465888"/>
            <a:ext cx="431800" cy="365125"/>
          </a:xfrm>
          <a:prstGeom prst="rect">
            <a:avLst/>
          </a:prstGeom>
        </p:spPr>
        <p:txBody>
          <a:bodyPr/>
          <a:lstStyle/>
          <a:p>
            <a:fld id="{5AE1514C-5E56-4738-A1FF-4B1CFD2A3E36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12688" y="243410"/>
            <a:ext cx="670312" cy="580653"/>
          </a:xfrm>
          <a:custGeom>
            <a:avLst/>
            <a:gdLst>
              <a:gd name="connsiteX0" fmla="*/ 603423 w 670312"/>
              <a:gd name="connsiteY0" fmla="*/ 0 h 580653"/>
              <a:gd name="connsiteX1" fmla="*/ 670312 w 670312"/>
              <a:gd name="connsiteY1" fmla="*/ 126662 h 580653"/>
              <a:gd name="connsiteX2" fmla="*/ 557170 w 670312"/>
              <a:gd name="connsiteY2" fmla="*/ 203157 h 580653"/>
              <a:gd name="connsiteX3" fmla="*/ 522302 w 670312"/>
              <a:gd name="connsiteY3" fmla="*/ 293172 h 580653"/>
              <a:gd name="connsiteX4" fmla="*/ 670312 w 670312"/>
              <a:gd name="connsiteY4" fmla="*/ 293172 h 580653"/>
              <a:gd name="connsiteX5" fmla="*/ 670312 w 670312"/>
              <a:gd name="connsiteY5" fmla="*/ 580653 h 580653"/>
              <a:gd name="connsiteX6" fmla="*/ 360772 w 670312"/>
              <a:gd name="connsiteY6" fmla="*/ 580653 h 580653"/>
              <a:gd name="connsiteX7" fmla="*/ 360772 w 670312"/>
              <a:gd name="connsiteY7" fmla="*/ 342272 h 580653"/>
              <a:gd name="connsiteX8" fmla="*/ 415564 w 670312"/>
              <a:gd name="connsiteY8" fmla="*/ 134489 h 580653"/>
              <a:gd name="connsiteX9" fmla="*/ 603423 w 670312"/>
              <a:gd name="connsiteY9" fmla="*/ 0 h 580653"/>
              <a:gd name="connsiteX10" fmla="*/ 242650 w 670312"/>
              <a:gd name="connsiteY10" fmla="*/ 0 h 580653"/>
              <a:gd name="connsiteX11" fmla="*/ 309539 w 670312"/>
              <a:gd name="connsiteY11" fmla="*/ 126662 h 580653"/>
              <a:gd name="connsiteX12" fmla="*/ 196397 w 670312"/>
              <a:gd name="connsiteY12" fmla="*/ 203157 h 580653"/>
              <a:gd name="connsiteX13" fmla="*/ 161530 w 670312"/>
              <a:gd name="connsiteY13" fmla="*/ 293172 h 580653"/>
              <a:gd name="connsiteX14" fmla="*/ 309539 w 670312"/>
              <a:gd name="connsiteY14" fmla="*/ 293172 h 580653"/>
              <a:gd name="connsiteX15" fmla="*/ 309539 w 670312"/>
              <a:gd name="connsiteY15" fmla="*/ 580653 h 580653"/>
              <a:gd name="connsiteX16" fmla="*/ 0 w 670312"/>
              <a:gd name="connsiteY16" fmla="*/ 580653 h 580653"/>
              <a:gd name="connsiteX17" fmla="*/ 0 w 670312"/>
              <a:gd name="connsiteY17" fmla="*/ 342272 h 580653"/>
              <a:gd name="connsiteX18" fmla="*/ 54792 w 670312"/>
              <a:gd name="connsiteY18" fmla="*/ 134489 h 580653"/>
              <a:gd name="connsiteX19" fmla="*/ 242650 w 670312"/>
              <a:gd name="connsiteY19" fmla="*/ 0 h 580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70312" h="580653">
                <a:moveTo>
                  <a:pt x="603423" y="0"/>
                </a:moveTo>
                <a:lnTo>
                  <a:pt x="670312" y="126662"/>
                </a:lnTo>
                <a:cubicBezTo>
                  <a:pt x="615757" y="152279"/>
                  <a:pt x="578043" y="177777"/>
                  <a:pt x="557170" y="203157"/>
                </a:cubicBezTo>
                <a:cubicBezTo>
                  <a:pt x="536297" y="228537"/>
                  <a:pt x="524674" y="258542"/>
                  <a:pt x="522302" y="293172"/>
                </a:cubicBezTo>
                <a:lnTo>
                  <a:pt x="670312" y="293172"/>
                </a:lnTo>
                <a:lnTo>
                  <a:pt x="670312" y="580653"/>
                </a:lnTo>
                <a:lnTo>
                  <a:pt x="360772" y="580653"/>
                </a:lnTo>
                <a:lnTo>
                  <a:pt x="360772" y="342272"/>
                </a:lnTo>
                <a:cubicBezTo>
                  <a:pt x="360772" y="254510"/>
                  <a:pt x="379036" y="185249"/>
                  <a:pt x="415564" y="134489"/>
                </a:cubicBezTo>
                <a:cubicBezTo>
                  <a:pt x="452092" y="83729"/>
                  <a:pt x="514712" y="38900"/>
                  <a:pt x="603423" y="0"/>
                </a:cubicBezTo>
                <a:close/>
                <a:moveTo>
                  <a:pt x="242650" y="0"/>
                </a:moveTo>
                <a:lnTo>
                  <a:pt x="309539" y="126662"/>
                </a:lnTo>
                <a:cubicBezTo>
                  <a:pt x="254985" y="152279"/>
                  <a:pt x="217271" y="177777"/>
                  <a:pt x="196397" y="203157"/>
                </a:cubicBezTo>
                <a:cubicBezTo>
                  <a:pt x="175524" y="228537"/>
                  <a:pt x="163902" y="258542"/>
                  <a:pt x="161530" y="293172"/>
                </a:cubicBezTo>
                <a:lnTo>
                  <a:pt x="309539" y="293172"/>
                </a:lnTo>
                <a:lnTo>
                  <a:pt x="309539" y="580653"/>
                </a:lnTo>
                <a:lnTo>
                  <a:pt x="0" y="580653"/>
                </a:lnTo>
                <a:lnTo>
                  <a:pt x="0" y="342272"/>
                </a:lnTo>
                <a:cubicBezTo>
                  <a:pt x="0" y="254510"/>
                  <a:pt x="18264" y="185249"/>
                  <a:pt x="54792" y="134489"/>
                </a:cubicBezTo>
                <a:cubicBezTo>
                  <a:pt x="91320" y="83729"/>
                  <a:pt x="153940" y="38900"/>
                  <a:pt x="24265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sz="2800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61056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Freeform: Shape 64"/>
          <p:cNvSpPr>
            <a:spLocks noChangeAspect="1"/>
          </p:cNvSpPr>
          <p:nvPr/>
        </p:nvSpPr>
        <p:spPr>
          <a:xfrm>
            <a:off x="232519" y="-2693505"/>
            <a:ext cx="4728754" cy="4728754"/>
          </a:xfrm>
          <a:custGeom>
            <a:avLst/>
            <a:gdLst>
              <a:gd name="connsiteX0" fmla="*/ 244064 w 488128"/>
              <a:gd name="connsiteY0" fmla="*/ 0 h 488128"/>
              <a:gd name="connsiteX1" fmla="*/ 488128 w 488128"/>
              <a:gd name="connsiteY1" fmla="*/ 244064 h 488128"/>
              <a:gd name="connsiteX2" fmla="*/ 244064 w 488128"/>
              <a:gd name="connsiteY2" fmla="*/ 488128 h 488128"/>
              <a:gd name="connsiteX3" fmla="*/ 0 w 488128"/>
              <a:gd name="connsiteY3" fmla="*/ 244064 h 488128"/>
              <a:gd name="connsiteX4" fmla="*/ 244064 w 488128"/>
              <a:gd name="connsiteY4" fmla="*/ 0 h 488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8128" h="488128">
                <a:moveTo>
                  <a:pt x="244064" y="0"/>
                </a:moveTo>
                <a:cubicBezTo>
                  <a:pt x="378857" y="0"/>
                  <a:pt x="488128" y="109271"/>
                  <a:pt x="488128" y="244064"/>
                </a:cubicBezTo>
                <a:cubicBezTo>
                  <a:pt x="488128" y="378857"/>
                  <a:pt x="378857" y="488128"/>
                  <a:pt x="244064" y="488128"/>
                </a:cubicBezTo>
                <a:cubicBezTo>
                  <a:pt x="109271" y="488128"/>
                  <a:pt x="0" y="378857"/>
                  <a:pt x="0" y="244064"/>
                </a:cubicBezTo>
                <a:cubicBezTo>
                  <a:pt x="0" y="109271"/>
                  <a:pt x="109271" y="0"/>
                  <a:pt x="24406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1"/>
          </p:nvPr>
        </p:nvSpPr>
        <p:spPr>
          <a:xfrm>
            <a:off x="555244" y="2394551"/>
            <a:ext cx="9564496" cy="1070549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600" dirty="0" smtClean="0">
                <a:latin typeface="Gill Sans MT" panose="020B0502020104020203" pitchFamily="34" charset="0"/>
              </a:rPr>
              <a:t>How long is your trip?</a:t>
            </a:r>
            <a:endParaRPr lang="en-US" sz="3600" dirty="0">
              <a:latin typeface="Gill Sans MT" panose="020B0502020104020203" pitchFamily="34" charset="0"/>
            </a:endParaRPr>
          </a:p>
          <a:p>
            <a:pPr lvl="1"/>
            <a:r>
              <a:rPr lang="en-US" sz="3000" dirty="0" smtClean="0">
                <a:latin typeface="Gill Sans MT" panose="020B0502020104020203" pitchFamily="34" charset="0"/>
              </a:rPr>
              <a:t>If you are going to a new place, when will you leave home?</a:t>
            </a:r>
            <a:endParaRPr lang="en-US" sz="3000" dirty="0">
              <a:latin typeface="Gill Sans MT" panose="020B0502020104020203" pitchFamily="34" charset="0"/>
            </a:endParaRPr>
          </a:p>
        </p:txBody>
      </p:sp>
      <p:sp>
        <p:nvSpPr>
          <p:cNvPr id="32" name="Title 31"/>
          <p:cNvSpPr>
            <a:spLocks noGrp="1"/>
          </p:cNvSpPr>
          <p:nvPr>
            <p:ph type="title"/>
          </p:nvPr>
        </p:nvSpPr>
        <p:spPr>
          <a:xfrm>
            <a:off x="555244" y="0"/>
            <a:ext cx="4083304" cy="1218795"/>
          </a:xfrm>
        </p:spPr>
        <p:txBody>
          <a:bodyPr/>
          <a:lstStyle/>
          <a:p>
            <a:r>
              <a:rPr lang="en-US" sz="5400" b="1" dirty="0" smtClean="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Gill Sans MT" panose="020B0502020104020203" pitchFamily="34" charset="0"/>
              </a:rPr>
              <a:t>Problem</a:t>
            </a:r>
            <a:endParaRPr lang="en-US" sz="5400" b="1" dirty="0">
              <a:gradFill>
                <a:gsLst>
                  <a:gs pos="15000">
                    <a:schemeClr val="bg1"/>
                  </a:gs>
                  <a:gs pos="47000">
                    <a:schemeClr val="bg1"/>
                  </a:gs>
                </a:gsLst>
                <a:lin ang="5400000" scaled="1"/>
              </a:gradFill>
              <a:latin typeface="Gill Sans MT" panose="020B0502020104020203" pitchFamily="34" charset="0"/>
            </a:endParaRP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2"/>
          </p:nvPr>
        </p:nvSpPr>
        <p:spPr>
          <a:xfrm>
            <a:off x="3828396" y="5108550"/>
            <a:ext cx="6926690" cy="1070549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600" dirty="0" smtClean="0">
                <a:latin typeface="Gill Sans MT" panose="020B0502020104020203" pitchFamily="34" charset="0"/>
              </a:rPr>
              <a:t>It’s weekend, let’s hangout!</a:t>
            </a:r>
          </a:p>
          <a:p>
            <a:pPr lvl="1"/>
            <a:r>
              <a:rPr lang="en-US" sz="3000" dirty="0" smtClean="0">
                <a:latin typeface="Gill Sans MT" panose="020B0502020104020203" pitchFamily="34" charset="0"/>
              </a:rPr>
              <a:t>What about the congestion?!</a:t>
            </a:r>
            <a:endParaRPr lang="en-US" sz="3000" dirty="0">
              <a:latin typeface="Gill Sans MT" panose="020B0502020104020203" pitchFamily="34" charset="0"/>
            </a:endParaRPr>
          </a:p>
        </p:txBody>
      </p:sp>
      <p:sp>
        <p:nvSpPr>
          <p:cNvPr id="66" name="Slide Number Placeholder 6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997E989-D798-4C62-8E93-3D2D613C2488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11" name="Text Placeholder 20"/>
          <p:cNvSpPr>
            <a:spLocks noGrp="1"/>
          </p:cNvSpPr>
          <p:nvPr>
            <p:ph type="body" sz="quarter" idx="12"/>
          </p:nvPr>
        </p:nvSpPr>
        <p:spPr>
          <a:xfrm>
            <a:off x="2125869" y="3893704"/>
            <a:ext cx="7270679" cy="1070549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600" dirty="0" smtClean="0">
                <a:latin typeface="Gill Sans MT" panose="020B0502020104020203" pitchFamily="34" charset="0"/>
              </a:rPr>
              <a:t>Let’s discover new place! </a:t>
            </a:r>
          </a:p>
          <a:p>
            <a:pPr lvl="1"/>
            <a:r>
              <a:rPr lang="en-US" sz="3000" dirty="0" smtClean="0">
                <a:latin typeface="Gill Sans MT" panose="020B0502020104020203" pitchFamily="34" charset="0"/>
              </a:rPr>
              <a:t>Is it safe?</a:t>
            </a:r>
            <a:endParaRPr lang="en-US" sz="3000" dirty="0"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804989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/>
      <p:bldP spid="32" grpId="0"/>
      <p:bldP spid="21" grpId="0" build="p"/>
      <p:bldP spid="11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304800" y="2598127"/>
            <a:ext cx="3714704" cy="3756926"/>
          </a:xfrm>
        </p:spPr>
        <p:txBody>
          <a:bodyPr/>
          <a:lstStyle/>
          <a:p>
            <a:pPr>
              <a:spcAft>
                <a:spcPts val="2400"/>
              </a:spcAft>
            </a:pPr>
            <a:r>
              <a:rPr lang="en-US" sz="2700" dirty="0" smtClean="0">
                <a:latin typeface="Gill Sans MT" panose="020B0502020104020203" pitchFamily="34" charset="0"/>
              </a:rPr>
              <a:t>Customers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2500" dirty="0" smtClean="0">
                <a:latin typeface="Gill Sans MT" panose="020B0502020104020203" pitchFamily="34" charset="0"/>
              </a:rPr>
              <a:t>Get an estimate for their taxi trips time duration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2500" dirty="0" smtClean="0">
                <a:latin typeface="Gill Sans MT" panose="020B0502020104020203" pitchFamily="34" charset="0"/>
              </a:rPr>
              <a:t>Congestions avoidance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2500" dirty="0" smtClean="0">
                <a:latin typeface="Gill Sans MT" panose="020B0502020104020203" pitchFamily="34" charset="0"/>
              </a:rPr>
              <a:t>Check safety of a place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US" dirty="0">
              <a:latin typeface="Gill Sans MT" panose="020B0502020104020203" pitchFamily="34" charset="0"/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idx="14"/>
          </p:nvPr>
        </p:nvSpPr>
        <p:spPr>
          <a:xfrm>
            <a:off x="4168631" y="2598127"/>
            <a:ext cx="3840480" cy="2915670"/>
          </a:xfrm>
        </p:spPr>
        <p:txBody>
          <a:bodyPr/>
          <a:lstStyle/>
          <a:p>
            <a:pPr>
              <a:spcAft>
                <a:spcPts val="2400"/>
              </a:spcAft>
            </a:pPr>
            <a:r>
              <a:rPr lang="en-US" sz="2700" dirty="0" smtClean="0">
                <a:latin typeface="Gill Sans MT" panose="020B0502020104020203" pitchFamily="34" charset="0"/>
              </a:rPr>
              <a:t>New York Government</a:t>
            </a:r>
            <a:endParaRPr lang="en-US" sz="2700" dirty="0">
              <a:latin typeface="Gill Sans MT" panose="020B0502020104020203" pitchFamily="34" charset="0"/>
            </a:endParaRP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2500" dirty="0" smtClean="0">
                <a:latin typeface="Gill Sans MT" panose="020B0502020104020203" pitchFamily="34" charset="0"/>
              </a:rPr>
              <a:t>Investigate the problem of highly congested places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2500" dirty="0" smtClean="0">
                <a:latin typeface="Gill Sans MT" panose="020B0502020104020203" pitchFamily="34" charset="0"/>
              </a:rPr>
              <a:t>Investigate the problem of high risk places</a:t>
            </a:r>
            <a:endParaRPr lang="en-US" sz="2500" dirty="0">
              <a:latin typeface="Gill Sans MT" panose="020B0502020104020203" pitchFamily="34" charset="0"/>
            </a:endParaRPr>
          </a:p>
        </p:txBody>
      </p:sp>
      <p:sp>
        <p:nvSpPr>
          <p:cNvPr id="18" name="Content Placeholder 17"/>
          <p:cNvSpPr>
            <a:spLocks noGrp="1"/>
          </p:cNvSpPr>
          <p:nvPr>
            <p:ph idx="15"/>
          </p:nvPr>
        </p:nvSpPr>
        <p:spPr>
          <a:xfrm>
            <a:off x="8158238" y="2598127"/>
            <a:ext cx="3773077" cy="1954894"/>
          </a:xfrm>
        </p:spPr>
        <p:txBody>
          <a:bodyPr/>
          <a:lstStyle/>
          <a:p>
            <a:pPr>
              <a:spcAft>
                <a:spcPts val="2400"/>
              </a:spcAft>
            </a:pPr>
            <a:r>
              <a:rPr lang="en-US" sz="2800" dirty="0" smtClean="0">
                <a:latin typeface="Gill Sans MT" panose="020B0502020104020203" pitchFamily="34" charset="0"/>
              </a:rPr>
              <a:t>Taxi vendors</a:t>
            </a:r>
            <a:endParaRPr lang="en-US" sz="2800" dirty="0">
              <a:latin typeface="Gill Sans MT" panose="020B0502020104020203" pitchFamily="34" charset="0"/>
            </a:endParaRP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2500" dirty="0" smtClean="0">
                <a:latin typeface="Gill Sans MT" panose="020B0502020104020203" pitchFamily="34" charset="0"/>
              </a:rPr>
              <a:t>Know when and where is the peak of taxi trips requests.</a:t>
            </a:r>
            <a:endParaRPr lang="en-US" sz="2500" dirty="0">
              <a:latin typeface="Gill Sans MT" panose="020B0502020104020203" pitchFamily="34" charset="0"/>
            </a:endParaRPr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316322" y="339408"/>
            <a:ext cx="2375877" cy="590931"/>
          </a:xfrm>
        </p:spPr>
        <p:txBody>
          <a:bodyPr/>
          <a:lstStyle/>
          <a:p>
            <a:r>
              <a:rPr lang="en-US" sz="3600" b="1" dirty="0" smtClean="0">
                <a:latin typeface="Gill Sans MT" panose="020B0502020104020203" pitchFamily="34" charset="0"/>
              </a:rPr>
              <a:t>Business</a:t>
            </a:r>
            <a:endParaRPr lang="en-US" sz="3600" b="1" dirty="0">
              <a:latin typeface="Gill Sans MT" panose="020B0502020104020203" pitchFamily="34" charset="0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2879003" y="419100"/>
            <a:ext cx="9084398" cy="646331"/>
          </a:xfrm>
        </p:spPr>
        <p:txBody>
          <a:bodyPr/>
          <a:lstStyle/>
          <a:p>
            <a:r>
              <a:rPr lang="en-US" sz="4000" dirty="0" smtClean="0">
                <a:latin typeface="Gill Sans MT" panose="020B0502020104020203" pitchFamily="34" charset="0"/>
              </a:rPr>
              <a:t>Target users</a:t>
            </a:r>
            <a:endParaRPr lang="en-US" sz="4000" dirty="0">
              <a:latin typeface="Gill Sans MT" panose="020B0502020104020203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331968" y="3138662"/>
            <a:ext cx="338328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8353136" y="3147806"/>
            <a:ext cx="338328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470512" y="3129518"/>
            <a:ext cx="338328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Slide Number Placeholder 41"/>
          <p:cNvSpPr>
            <a:spLocks noGrp="1"/>
          </p:cNvSpPr>
          <p:nvPr>
            <p:ph type="sldNum" sz="quarter" idx="4"/>
          </p:nvPr>
        </p:nvSpPr>
        <p:spPr>
          <a:xfrm>
            <a:off x="11432913" y="6316156"/>
            <a:ext cx="498402" cy="365125"/>
          </a:xfrm>
        </p:spPr>
        <p:txBody>
          <a:bodyPr/>
          <a:lstStyle/>
          <a:p>
            <a:fld id="{5AE1514C-5E56-4738-A1FF-4B1CFD2A3E3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71683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8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8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8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8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8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8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3932 1.11111E-6 L -3.75E-6 1.11111E-6 " pathEditMode="relative" rAng="0" ptsTypes="AA">
                                      <p:cBhvr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66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3932 2.22222E-6 L -4.16667E-7 2.22222E-6 " pathEditMode="relative" rAng="0" ptsTypes="AA">
                                      <p:cBhvr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6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8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8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8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8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8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8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8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8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800" fill="hold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800" fill="hold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3932 4.81481E-6 L 1.875E-6 4.81481E-6 " pathEditMode="relative" rAng="0" ptsTypes="AA">
                                      <p:cBhvr>
                                        <p:cTn id="5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6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  <p:bldP spid="11" grpId="0" uiExpand="1" build="p"/>
      <p:bldP spid="18" grpId="0" uiExpand="1" build="p"/>
      <p:bldP spid="9" grpId="0" animBg="1"/>
      <p:bldP spid="9" grpId="1" animBg="1"/>
      <p:bldP spid="15" grpId="0" animBg="1"/>
      <p:bldP spid="15" grpId="1" animBg="1"/>
      <p:bldP spid="13" grpId="0" animBg="1"/>
      <p:bldP spid="13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409464" y="179138"/>
            <a:ext cx="5969614" cy="1588127"/>
          </a:xfrm>
        </p:spPr>
        <p:txBody>
          <a:bodyPr/>
          <a:lstStyle/>
          <a:p>
            <a:r>
              <a:rPr lang="en-US" sz="5400" dirty="0" smtClean="0">
                <a:latin typeface="Gill Sans MT" panose="020B0502020104020203" pitchFamily="34" charset="0"/>
              </a:rPr>
              <a:t>“Let’s talk data!”</a:t>
            </a:r>
          </a:p>
        </p:txBody>
      </p:sp>
      <p:sp>
        <p:nvSpPr>
          <p:cNvPr id="6" name="Oval 5"/>
          <p:cNvSpPr/>
          <p:nvPr/>
        </p:nvSpPr>
        <p:spPr>
          <a:xfrm>
            <a:off x="1829261" y="1133198"/>
            <a:ext cx="1580200" cy="1434522"/>
          </a:xfrm>
          <a:prstGeom prst="ellipse">
            <a:avLst/>
          </a:prstGeom>
          <a:noFill/>
          <a:ln w="381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94904" y="1625913"/>
            <a:ext cx="20594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Gill Sans MT" panose="020B0502020104020203" pitchFamily="34" charset="0"/>
              </a:rPr>
              <a:t>Taxi trips</a:t>
            </a:r>
            <a:endParaRPr lang="en-US" sz="3200" dirty="0">
              <a:solidFill>
                <a:schemeClr val="bg1"/>
              </a:solidFill>
              <a:latin typeface="Gill Sans MT" panose="020B0502020104020203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5970" y="3121490"/>
            <a:ext cx="179821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Gill Sans MT" panose="020B0502020104020203" pitchFamily="34" charset="0"/>
              </a:rPr>
              <a:t>Fastest routes</a:t>
            </a:r>
            <a:endParaRPr lang="en-US" sz="3200" dirty="0">
              <a:solidFill>
                <a:schemeClr val="bg1"/>
              </a:solidFill>
              <a:latin typeface="Gill Sans MT" panose="020B0502020104020203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2462" y="5288978"/>
            <a:ext cx="20594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Gill Sans MT" panose="020B0502020104020203" pitchFamily="34" charset="0"/>
              </a:rPr>
              <a:t>Accidents</a:t>
            </a:r>
            <a:endParaRPr lang="en-US" sz="3200" dirty="0">
              <a:solidFill>
                <a:schemeClr val="bg1"/>
              </a:solidFill>
              <a:latin typeface="Gill Sans MT" panose="020B0502020104020203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544078" y="2738842"/>
            <a:ext cx="3955480" cy="22511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smtClean="0">
                <a:solidFill>
                  <a:schemeClr val="tx1"/>
                </a:solidFill>
                <a:latin typeface="Gill Sans MT" panose="020B0502020104020203" pitchFamily="34" charset="0"/>
              </a:rPr>
              <a:t>Machine learning </a:t>
            </a:r>
          </a:p>
          <a:p>
            <a:pPr algn="ctr"/>
            <a:r>
              <a:rPr lang="en-US" sz="3600" b="1" dirty="0" smtClean="0">
                <a:solidFill>
                  <a:schemeClr val="tx1"/>
                </a:solidFill>
                <a:latin typeface="Gill Sans MT" panose="020B0502020104020203" pitchFamily="34" charset="0"/>
              </a:rPr>
              <a:t>&amp;</a:t>
            </a:r>
          </a:p>
          <a:p>
            <a:pPr algn="ctr"/>
            <a:r>
              <a:rPr lang="en-US" sz="3600" b="1" dirty="0" smtClean="0">
                <a:solidFill>
                  <a:schemeClr val="tx1"/>
                </a:solidFill>
                <a:latin typeface="Gill Sans MT" panose="020B0502020104020203" pitchFamily="34" charset="0"/>
              </a:rPr>
              <a:t>Analytics</a:t>
            </a:r>
            <a:endParaRPr lang="en-US" sz="3600" b="1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cxnSp>
        <p:nvCxnSpPr>
          <p:cNvPr id="16" name="Straight Arrow Connector 15"/>
          <p:cNvCxnSpPr>
            <a:stCxn id="6" idx="6"/>
            <a:endCxn id="14" idx="1"/>
          </p:cNvCxnSpPr>
          <p:nvPr/>
        </p:nvCxnSpPr>
        <p:spPr>
          <a:xfrm>
            <a:off x="3409461" y="1850459"/>
            <a:ext cx="1134617" cy="2013964"/>
          </a:xfrm>
          <a:prstGeom prst="straightConnector1">
            <a:avLst/>
          </a:prstGeom>
          <a:ln w="38100">
            <a:solidFill>
              <a:schemeClr val="accent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30" idx="6"/>
          </p:cNvCxnSpPr>
          <p:nvPr/>
        </p:nvCxnSpPr>
        <p:spPr>
          <a:xfrm>
            <a:off x="3432740" y="3635825"/>
            <a:ext cx="1120046" cy="407124"/>
          </a:xfrm>
          <a:prstGeom prst="straightConnector1">
            <a:avLst/>
          </a:prstGeom>
          <a:ln w="38100">
            <a:solidFill>
              <a:schemeClr val="accent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3450796" y="4119154"/>
            <a:ext cx="1101990" cy="1456666"/>
          </a:xfrm>
          <a:prstGeom prst="straightConnector1">
            <a:avLst/>
          </a:prstGeom>
          <a:ln w="38100">
            <a:solidFill>
              <a:schemeClr val="accent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4" idx="3"/>
          </p:cNvCxnSpPr>
          <p:nvPr/>
        </p:nvCxnSpPr>
        <p:spPr>
          <a:xfrm>
            <a:off x="8499558" y="3864423"/>
            <a:ext cx="426728" cy="0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037" y="3084951"/>
            <a:ext cx="1101748" cy="1101748"/>
          </a:xfrm>
          <a:prstGeom prst="rect">
            <a:avLst/>
          </a:prstGeom>
        </p:spPr>
      </p:pic>
      <p:sp>
        <p:nvSpPr>
          <p:cNvPr id="30" name="Oval 29"/>
          <p:cNvSpPr/>
          <p:nvPr/>
        </p:nvSpPr>
        <p:spPr>
          <a:xfrm>
            <a:off x="1852540" y="2918564"/>
            <a:ext cx="1580200" cy="1434522"/>
          </a:xfrm>
          <a:prstGeom prst="ellipse">
            <a:avLst/>
          </a:prstGeom>
          <a:noFill/>
          <a:ln w="381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1852540" y="4752479"/>
            <a:ext cx="1580200" cy="1434522"/>
          </a:xfrm>
          <a:prstGeom prst="ellipse">
            <a:avLst/>
          </a:prstGeom>
          <a:noFill/>
          <a:ln w="381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301" y="4740469"/>
            <a:ext cx="1300593" cy="1300593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8973" y="1254033"/>
            <a:ext cx="1073619" cy="1073619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9866757" y="6252754"/>
            <a:ext cx="246457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smtClean="0">
                <a:solidFill>
                  <a:schemeClr val="bg1"/>
                </a:solidFill>
                <a:latin typeface="Gill Sans MT" panose="020B0502020104020203" pitchFamily="34" charset="0"/>
              </a:rPr>
              <a:t>- As of 2016</a:t>
            </a:r>
            <a:endParaRPr lang="en-US" sz="2500" dirty="0">
              <a:solidFill>
                <a:schemeClr val="bg1"/>
              </a:solidFill>
              <a:latin typeface="Gill Sans MT" panose="020B0502020104020203" pitchFamily="34" charset="0"/>
            </a:endParaRPr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1960" y="2623119"/>
            <a:ext cx="703593" cy="703593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9665553" y="2754777"/>
            <a:ext cx="20987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latin typeface="Gill Sans MT" panose="020B0502020104020203" pitchFamily="34" charset="0"/>
              </a:rPr>
              <a:t>Trip duration</a:t>
            </a:r>
            <a:endParaRPr lang="en-US" sz="2800" dirty="0">
              <a:solidFill>
                <a:schemeClr val="bg1"/>
              </a:solidFill>
              <a:latin typeface="Gill Sans MT" panose="020B0502020104020203" pitchFamily="34" charset="0"/>
            </a:endParaRPr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8562" y="3515755"/>
            <a:ext cx="703593" cy="703593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9700389" y="3462750"/>
            <a:ext cx="212924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latin typeface="Gill Sans MT" panose="020B0502020104020203" pitchFamily="34" charset="0"/>
              </a:rPr>
              <a:t>Congestion analysis</a:t>
            </a:r>
            <a:endParaRPr lang="en-US" sz="2800" dirty="0">
              <a:solidFill>
                <a:schemeClr val="bg1"/>
              </a:solidFill>
              <a:latin typeface="Gill Sans MT" panose="020B0502020104020203" pitchFamily="34" charset="0"/>
            </a:endParaRPr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1621" y="4434511"/>
            <a:ext cx="703593" cy="703593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9735214" y="4566169"/>
            <a:ext cx="20987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latin typeface="Gill Sans MT" panose="020B0502020104020203" pitchFamily="34" charset="0"/>
              </a:rPr>
              <a:t>Risk score</a:t>
            </a:r>
            <a:endParaRPr lang="en-US" sz="2800" dirty="0">
              <a:solidFill>
                <a:schemeClr val="bg1"/>
              </a:solidFill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4278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/>
      <p:bldP spid="11" grpId="0"/>
      <p:bldP spid="12" grpId="0"/>
      <p:bldP spid="14" grpId="0" animBg="1"/>
      <p:bldP spid="30" grpId="0" animBg="1"/>
      <p:bldP spid="31" grpId="0" animBg="1"/>
      <p:bldP spid="37" grpId="0"/>
      <p:bldP spid="39" grpId="0"/>
      <p:bldP spid="4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8658" y="3493674"/>
            <a:ext cx="2377440" cy="1006429"/>
          </a:xfrm>
        </p:spPr>
        <p:txBody>
          <a:bodyPr/>
          <a:lstStyle/>
          <a:p>
            <a:r>
              <a:rPr lang="en-US" dirty="0" smtClean="0">
                <a:latin typeface="Gill Sans MT" panose="020B0502020104020203" pitchFamily="34" charset="0"/>
              </a:rPr>
              <a:t>Understand domain knowledge</a:t>
            </a:r>
            <a:endParaRPr lang="en-US" dirty="0">
              <a:latin typeface="Gill Sans MT" panose="020B0502020104020203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1514C-5E56-4738-A1FF-4B1CFD2A3E36}" type="slidenum">
              <a:rPr lang="en-US" smtClean="0">
                <a:latin typeface="Gill Sans MT" panose="020B0502020104020203" pitchFamily="34" charset="0"/>
              </a:rPr>
              <a:pPr/>
              <a:t>7</a:t>
            </a:fld>
            <a:endParaRPr lang="en-US">
              <a:latin typeface="Gill Sans MT" panose="020B0502020104020203" pitchFamily="34" charset="0"/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idx="14"/>
          </p:nvPr>
        </p:nvSpPr>
        <p:spPr>
          <a:xfrm>
            <a:off x="2483635" y="3493674"/>
            <a:ext cx="2377440" cy="1311128"/>
          </a:xfrm>
        </p:spPr>
        <p:txBody>
          <a:bodyPr/>
          <a:lstStyle/>
          <a:p>
            <a:r>
              <a:rPr lang="en-US" dirty="0" smtClean="0">
                <a:latin typeface="Gill Sans MT" panose="020B0502020104020203" pitchFamily="34" charset="0"/>
              </a:rPr>
              <a:t>Data understanding, cleansing and validation</a:t>
            </a:r>
            <a:endParaRPr lang="en-US" dirty="0">
              <a:latin typeface="Gill Sans MT" panose="020B0502020104020203" pitchFamily="34" charset="0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5"/>
          </p:nvPr>
        </p:nvSpPr>
        <p:spPr>
          <a:xfrm>
            <a:off x="4898612" y="3493674"/>
            <a:ext cx="2377440" cy="1439368"/>
          </a:xfrm>
        </p:spPr>
        <p:txBody>
          <a:bodyPr/>
          <a:lstStyle/>
          <a:p>
            <a:r>
              <a:rPr lang="en-US" dirty="0" smtClean="0">
                <a:latin typeface="Gill Sans MT" panose="020B0502020104020203" pitchFamily="34" charset="0"/>
              </a:rPr>
              <a:t>Data exploration and preparation</a:t>
            </a:r>
            <a:endParaRPr lang="en-US" dirty="0">
              <a:latin typeface="Gill Sans MT" panose="020B0502020104020203" pitchFamily="34" charset="0"/>
            </a:endParaRPr>
          </a:p>
          <a:p>
            <a:endParaRPr lang="en-US" dirty="0">
              <a:latin typeface="Gill Sans MT" panose="020B0502020104020203" pitchFamily="34" charset="0"/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6"/>
          </p:nvPr>
        </p:nvSpPr>
        <p:spPr>
          <a:xfrm>
            <a:off x="7313589" y="3493674"/>
            <a:ext cx="2377440" cy="1134670"/>
          </a:xfrm>
        </p:spPr>
        <p:txBody>
          <a:bodyPr/>
          <a:lstStyle/>
          <a:p>
            <a:r>
              <a:rPr lang="en-US" dirty="0" smtClean="0">
                <a:latin typeface="Gill Sans MT" panose="020B0502020104020203" pitchFamily="34" charset="0"/>
              </a:rPr>
              <a:t>Model selection and building</a:t>
            </a:r>
            <a:endParaRPr lang="en-US" dirty="0">
              <a:latin typeface="Gill Sans MT" panose="020B0502020104020203" pitchFamily="34" charset="0"/>
            </a:endParaRPr>
          </a:p>
          <a:p>
            <a:endParaRPr lang="en-US" dirty="0">
              <a:latin typeface="Gill Sans MT" panose="020B0502020104020203" pitchFamily="34" charset="0"/>
            </a:endParaRPr>
          </a:p>
        </p:txBody>
      </p:sp>
      <p:sp>
        <p:nvSpPr>
          <p:cNvPr id="33" name="Content Placeholder 32"/>
          <p:cNvSpPr>
            <a:spLocks noGrp="1"/>
          </p:cNvSpPr>
          <p:nvPr>
            <p:ph idx="17"/>
          </p:nvPr>
        </p:nvSpPr>
        <p:spPr>
          <a:xfrm>
            <a:off x="9728566" y="3493674"/>
            <a:ext cx="2377440" cy="701731"/>
          </a:xfrm>
        </p:spPr>
        <p:txBody>
          <a:bodyPr/>
          <a:lstStyle/>
          <a:p>
            <a:r>
              <a:rPr lang="en-US" dirty="0" smtClean="0">
                <a:latin typeface="Gill Sans MT" panose="020B0502020104020203" pitchFamily="34" charset="0"/>
              </a:rPr>
              <a:t>Testing and results</a:t>
            </a:r>
            <a:endParaRPr lang="en-US" dirty="0">
              <a:latin typeface="Gill Sans MT" panose="020B0502020104020203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0" y="470361"/>
            <a:ext cx="12192000" cy="978729"/>
          </a:xfrm>
        </p:spPr>
        <p:txBody>
          <a:bodyPr/>
          <a:lstStyle/>
          <a:p>
            <a:r>
              <a:rPr lang="en-US" b="1" dirty="0" smtClean="0">
                <a:latin typeface="Gill Sans MT" panose="020B0502020104020203" pitchFamily="34" charset="0"/>
              </a:rPr>
              <a:t>Project pipeline</a:t>
            </a:r>
            <a:r>
              <a:rPr lang="en-US" dirty="0">
                <a:latin typeface="Gill Sans MT" panose="020B0502020104020203" pitchFamily="34" charset="0"/>
              </a:rPr>
              <a:t/>
            </a:r>
            <a:br>
              <a:rPr lang="en-US" dirty="0">
                <a:latin typeface="Gill Sans MT" panose="020B0502020104020203" pitchFamily="34" charset="0"/>
              </a:rPr>
            </a:br>
            <a:r>
              <a:rPr lang="en-US" dirty="0" smtClean="0">
                <a:latin typeface="Gill Sans MT" panose="020B0502020104020203" pitchFamily="34" charset="0"/>
              </a:rPr>
              <a:t>“if </a:t>
            </a:r>
            <a:r>
              <a:rPr lang="en-US" dirty="0">
                <a:latin typeface="Gill Sans MT" panose="020B0502020104020203" pitchFamily="34" charset="0"/>
              </a:rPr>
              <a:t>we torture the data long enough it will </a:t>
            </a:r>
            <a:r>
              <a:rPr lang="en-US" dirty="0" smtClean="0">
                <a:latin typeface="Gill Sans MT" panose="020B0502020104020203" pitchFamily="34" charset="0"/>
              </a:rPr>
              <a:t>confess”</a:t>
            </a:r>
            <a:endParaRPr lang="en-US" dirty="0">
              <a:latin typeface="Gill Sans MT" panose="020B0502020104020203" pitchFamily="34" charset="0"/>
            </a:endParaRPr>
          </a:p>
        </p:txBody>
      </p:sp>
      <p:sp>
        <p:nvSpPr>
          <p:cNvPr id="47" name="Content Placeholder 46"/>
          <p:cNvSpPr>
            <a:spLocks noGrp="1"/>
          </p:cNvSpPr>
          <p:nvPr>
            <p:ph idx="18"/>
          </p:nvPr>
        </p:nvSpPr>
        <p:spPr/>
        <p:txBody>
          <a:bodyPr/>
          <a:lstStyle/>
          <a:p>
            <a:r>
              <a:rPr lang="en-US">
                <a:latin typeface="Gill Sans MT" panose="020B0502020104020203" pitchFamily="34" charset="0"/>
              </a:rPr>
              <a:t>1</a:t>
            </a:r>
            <a:endParaRPr lang="en-US" dirty="0">
              <a:latin typeface="Gill Sans MT" panose="020B0502020104020203" pitchFamily="34" charset="0"/>
            </a:endParaRPr>
          </a:p>
        </p:txBody>
      </p:sp>
      <p:sp>
        <p:nvSpPr>
          <p:cNvPr id="48" name="Content Placeholder 47"/>
          <p:cNvSpPr>
            <a:spLocks noGrp="1"/>
          </p:cNvSpPr>
          <p:nvPr>
            <p:ph idx="19"/>
          </p:nvPr>
        </p:nvSpPr>
        <p:spPr/>
        <p:txBody>
          <a:bodyPr/>
          <a:lstStyle/>
          <a:p>
            <a:r>
              <a:rPr lang="en-US" dirty="0">
                <a:latin typeface="Gill Sans MT" panose="020B0502020104020203" pitchFamily="34" charset="0"/>
              </a:rPr>
              <a:t>2</a:t>
            </a:r>
          </a:p>
        </p:txBody>
      </p:sp>
      <p:sp>
        <p:nvSpPr>
          <p:cNvPr id="49" name="Content Placeholder 48"/>
          <p:cNvSpPr>
            <a:spLocks noGrp="1"/>
          </p:cNvSpPr>
          <p:nvPr>
            <p:ph idx="20"/>
          </p:nvPr>
        </p:nvSpPr>
        <p:spPr/>
        <p:txBody>
          <a:bodyPr/>
          <a:lstStyle/>
          <a:p>
            <a:r>
              <a:rPr lang="en-US">
                <a:latin typeface="Gill Sans MT" panose="020B0502020104020203" pitchFamily="34" charset="0"/>
              </a:rPr>
              <a:t>3</a:t>
            </a:r>
            <a:endParaRPr lang="en-US" dirty="0">
              <a:latin typeface="Gill Sans MT" panose="020B0502020104020203" pitchFamily="34" charset="0"/>
            </a:endParaRPr>
          </a:p>
        </p:txBody>
      </p:sp>
      <p:sp>
        <p:nvSpPr>
          <p:cNvPr id="50" name="Content Placeholder 49"/>
          <p:cNvSpPr>
            <a:spLocks noGrp="1"/>
          </p:cNvSpPr>
          <p:nvPr>
            <p:ph idx="21"/>
          </p:nvPr>
        </p:nvSpPr>
        <p:spPr/>
        <p:txBody>
          <a:bodyPr/>
          <a:lstStyle/>
          <a:p>
            <a:r>
              <a:rPr lang="en-US">
                <a:latin typeface="Gill Sans MT" panose="020B0502020104020203" pitchFamily="34" charset="0"/>
              </a:rPr>
              <a:t>4</a:t>
            </a:r>
            <a:endParaRPr lang="en-US" dirty="0">
              <a:latin typeface="Gill Sans MT" panose="020B0502020104020203" pitchFamily="34" charset="0"/>
            </a:endParaRPr>
          </a:p>
        </p:txBody>
      </p:sp>
      <p:sp>
        <p:nvSpPr>
          <p:cNvPr id="51" name="Content Placeholder 50"/>
          <p:cNvSpPr>
            <a:spLocks noGrp="1"/>
          </p:cNvSpPr>
          <p:nvPr>
            <p:ph idx="22"/>
          </p:nvPr>
        </p:nvSpPr>
        <p:spPr/>
        <p:txBody>
          <a:bodyPr/>
          <a:lstStyle/>
          <a:p>
            <a:r>
              <a:rPr lang="en-US">
                <a:latin typeface="Gill Sans MT" panose="020B0502020104020203" pitchFamily="34" charset="0"/>
              </a:rPr>
              <a:t>5</a:t>
            </a:r>
            <a:endParaRPr lang="en-US" dirty="0">
              <a:latin typeface="Gill Sans MT" panose="020B0502020104020203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081" y="4804802"/>
            <a:ext cx="1300593" cy="130059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2058" y="4880850"/>
            <a:ext cx="1300593" cy="130059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5703" y="4804801"/>
            <a:ext cx="1300593" cy="130059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9348" y="4804801"/>
            <a:ext cx="1300593" cy="130059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6989" y="4628344"/>
            <a:ext cx="1300593" cy="1300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24988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04800" y="2649396"/>
            <a:ext cx="5347855" cy="2366802"/>
          </a:xfrm>
        </p:spPr>
        <p:txBody>
          <a:bodyPr/>
          <a:lstStyle/>
          <a:p>
            <a:r>
              <a:rPr lang="en-US" sz="3000" b="1" u="sng" dirty="0">
                <a:solidFill>
                  <a:schemeClr val="accent5"/>
                </a:solidFill>
                <a:latin typeface="Gill Sans MT" panose="020B0502020104020203" pitchFamily="34" charset="0"/>
              </a:rPr>
              <a:t>Features</a:t>
            </a:r>
          </a:p>
          <a:p>
            <a:pPr marL="457200" indent="-457200">
              <a:buFontTx/>
              <a:buChar char="-"/>
            </a:pPr>
            <a:r>
              <a:rPr lang="en-US" dirty="0" smtClean="0">
                <a:latin typeface="Gill Sans MT" panose="020B0502020104020203" pitchFamily="34" charset="0"/>
              </a:rPr>
              <a:t>Streets that routes pass through</a:t>
            </a:r>
          </a:p>
          <a:p>
            <a:pPr marL="457200" indent="-457200">
              <a:buFontTx/>
              <a:buChar char="-"/>
            </a:pPr>
            <a:r>
              <a:rPr lang="en-US" dirty="0" smtClean="0">
                <a:latin typeface="Gill Sans MT" panose="020B0502020104020203" pitchFamily="34" charset="0"/>
              </a:rPr>
              <a:t>Data and time for trip in each route</a:t>
            </a:r>
            <a:endParaRPr lang="en-US" dirty="0">
              <a:latin typeface="Gill Sans MT" panose="020B0502020104020203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6078836" y="2649396"/>
            <a:ext cx="5671764" cy="2315506"/>
          </a:xfrm>
        </p:spPr>
        <p:txBody>
          <a:bodyPr/>
          <a:lstStyle/>
          <a:p>
            <a:r>
              <a:rPr lang="en-US" sz="3000" u="sng" dirty="0" smtClean="0">
                <a:solidFill>
                  <a:schemeClr val="accent5"/>
                </a:solidFill>
                <a:latin typeface="Gill Sans MT" panose="020B0502020104020203" pitchFamily="34" charset="0"/>
              </a:rPr>
              <a:t>Objective</a:t>
            </a:r>
          </a:p>
          <a:p>
            <a:pPr marL="342900" indent="-342900">
              <a:buFontTx/>
              <a:buChar char="-"/>
            </a:pPr>
            <a:r>
              <a:rPr lang="en-US" sz="2800" b="0" dirty="0" smtClean="0">
                <a:latin typeface="Gill Sans MT" panose="020B0502020104020203" pitchFamily="34" charset="0"/>
              </a:rPr>
              <a:t>What are the top 10 congested streets in NYC?</a:t>
            </a:r>
          </a:p>
          <a:p>
            <a:pPr marL="342900" indent="-342900">
              <a:buFontTx/>
              <a:buChar char="-"/>
            </a:pPr>
            <a:r>
              <a:rPr lang="en-US" sz="2800" b="0" dirty="0" smtClean="0">
                <a:latin typeface="Gill Sans MT" panose="020B0502020104020203" pitchFamily="34" charset="0"/>
              </a:rPr>
              <a:t>When are they mostly congested? (Peak hour, peak day)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E1514C-5E56-4738-A1FF-4B1CFD2A3E36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55244" y="0"/>
            <a:ext cx="4083304" cy="1855893"/>
          </a:xfrm>
        </p:spPr>
        <p:txBody>
          <a:bodyPr/>
          <a:lstStyle/>
          <a:p>
            <a:pPr algn="ctr"/>
            <a:r>
              <a:rPr lang="en-US" sz="5000" dirty="0" smtClean="0">
                <a:latin typeface="Gill Sans MT" panose="020B0502020104020203" pitchFamily="34" charset="0"/>
              </a:rPr>
              <a:t>Congestion analysis</a:t>
            </a:r>
            <a:endParaRPr lang="en-US" sz="5000" dirty="0"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4186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54626" y="0"/>
            <a:ext cx="376150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 smtClean="0">
                <a:latin typeface="Gill Sans MT" panose="020B0502020104020203" pitchFamily="34" charset="0"/>
              </a:rPr>
              <a:t>Top 10 </a:t>
            </a:r>
          </a:p>
          <a:p>
            <a:r>
              <a:rPr lang="en-US" sz="3500" b="1" dirty="0" smtClean="0">
                <a:latin typeface="Gill Sans MT" panose="020B0502020104020203" pitchFamily="34" charset="0"/>
              </a:rPr>
              <a:t>streets</a:t>
            </a:r>
            <a:endParaRPr lang="en-US" sz="3500" b="1" dirty="0">
              <a:latin typeface="Gill Sans MT" panose="020B0502020104020203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9903" y="2197244"/>
            <a:ext cx="6755797" cy="3195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945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torybuilding Neal Creative">
  <a:themeElements>
    <a:clrScheme name="Custom 1">
      <a:dk1>
        <a:srgbClr val="000000"/>
      </a:dk1>
      <a:lt1>
        <a:sysClr val="window" lastClr="FFFFFF"/>
      </a:lt1>
      <a:dk2>
        <a:srgbClr val="000000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MICROSOFT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FUL Presentations.pptx" id="{F35F1979-0F96-40AB-A8BA-4291EDE5F127}" vid="{D4D34B82-5498-418F-8E4B-B445820BAA9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Powerful Presentations</Template>
  <TotalTime>540</TotalTime>
  <Words>518</Words>
  <Application>Microsoft Office PowerPoint</Application>
  <PresentationFormat>Widescreen</PresentationFormat>
  <Paragraphs>146</Paragraphs>
  <Slides>27</Slides>
  <Notes>6</Notes>
  <HiddenSlides>0</HiddenSlides>
  <MMClips>1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8" baseType="lpstr">
      <vt:lpstr>Arial</vt:lpstr>
      <vt:lpstr>Arial Black</vt:lpstr>
      <vt:lpstr>Calibri</vt:lpstr>
      <vt:lpstr>Gill Sans MT</vt:lpstr>
      <vt:lpstr>Segoe UI</vt:lpstr>
      <vt:lpstr>Segoe UI Black</vt:lpstr>
      <vt:lpstr>Segoe UI Light</vt:lpstr>
      <vt:lpstr>Segoe UI Semibold</vt:lpstr>
      <vt:lpstr>Segoe UI Semilight</vt:lpstr>
      <vt:lpstr>Wingdings</vt:lpstr>
      <vt:lpstr>Storybuilding Neal Creative</vt:lpstr>
      <vt:lpstr>New York Taxi </vt:lpstr>
      <vt:lpstr>Project by</vt:lpstr>
      <vt:lpstr>PowerPoint Presentation</vt:lpstr>
      <vt:lpstr>Problem</vt:lpstr>
      <vt:lpstr>Business</vt:lpstr>
      <vt:lpstr>PowerPoint Presentation</vt:lpstr>
      <vt:lpstr>PowerPoint Presentation</vt:lpstr>
      <vt:lpstr>Congestion analysis</vt:lpstr>
      <vt:lpstr>PowerPoint Presentation</vt:lpstr>
      <vt:lpstr>PowerPoint Presentation</vt:lpstr>
      <vt:lpstr>PowerPoint Presentation</vt:lpstr>
      <vt:lpstr>Trip duration prediction</vt:lpstr>
      <vt:lpstr>PowerPoint Presentation</vt:lpstr>
      <vt:lpstr>Insights</vt:lpstr>
      <vt:lpstr>Insights</vt:lpstr>
      <vt:lpstr>Insights</vt:lpstr>
      <vt:lpstr>Insights</vt:lpstr>
      <vt:lpstr>Results</vt:lpstr>
      <vt:lpstr>Accidents scoring model</vt:lpstr>
      <vt:lpstr>PowerPoint Presentation</vt:lpstr>
      <vt:lpstr>PowerPoint Presentation</vt:lpstr>
      <vt:lpstr>PowerPoint Presentation</vt:lpstr>
      <vt:lpstr>0.5* Time score  + 0.3*Number of injured persons score  + 0.2*Number of accidents score</vt:lpstr>
      <vt:lpstr>PowerPoint Presentation</vt:lpstr>
      <vt:lpstr>Future work</vt:lpstr>
      <vt:lpstr>PowerPoint Presentation</vt:lpstr>
      <vt:lpstr>Thank You!</vt:lpstr>
    </vt:vector>
  </TitlesOfParts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New York Taxi</dc:title>
  <dc:subject/>
  <dc:creator>Menna Mustafa</dc:creator>
  <cp:keywords/>
  <dc:description/>
  <cp:lastModifiedBy>Menna Mustafa</cp:lastModifiedBy>
  <cp:revision>70</cp:revision>
  <dcterms:created xsi:type="dcterms:W3CDTF">2018-04-23T16:07:53Z</dcterms:created>
  <dcterms:modified xsi:type="dcterms:W3CDTF">2018-06-18T18:20:14Z</dcterms:modified>
  <cp:category/>
</cp:coreProperties>
</file>